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13" Type="http://schemas.openxmlformats.org/officeDocument/2006/relationships/image" Target="../media/image13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17" Type="http://schemas.openxmlformats.org/officeDocument/2006/relationships/image" Target="../media/image17.wmf"/><Relationship Id="rId2" Type="http://schemas.openxmlformats.org/officeDocument/2006/relationships/image" Target="../media/image2.wmf"/><Relationship Id="rId16" Type="http://schemas.openxmlformats.org/officeDocument/2006/relationships/image" Target="../media/image16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5" Type="http://schemas.openxmlformats.org/officeDocument/2006/relationships/image" Target="../media/image1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Relationship Id="rId14" Type="http://schemas.openxmlformats.org/officeDocument/2006/relationships/image" Target="../media/image14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18" Type="http://schemas.openxmlformats.org/officeDocument/2006/relationships/oleObject" Target="../embeddings/oleObject16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17" Type="http://schemas.openxmlformats.org/officeDocument/2006/relationships/oleObject" Target="../embeddings/oleObject15.bin"/><Relationship Id="rId2" Type="http://schemas.openxmlformats.org/officeDocument/2006/relationships/slideLayout" Target="../slideLayouts/slideLayout1.xml"/><Relationship Id="rId16" Type="http://schemas.openxmlformats.org/officeDocument/2006/relationships/oleObject" Target="../embeddings/oleObject14.bin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5" Type="http://schemas.openxmlformats.org/officeDocument/2006/relationships/oleObject" Target="../embeddings/oleObject13.bin"/><Relationship Id="rId10" Type="http://schemas.openxmlformats.org/officeDocument/2006/relationships/oleObject" Target="../embeddings/oleObject8.bin"/><Relationship Id="rId19" Type="http://schemas.openxmlformats.org/officeDocument/2006/relationships/oleObject" Target="../embeddings/oleObject17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Ellipse 22"/>
          <p:cNvSpPr/>
          <p:nvPr/>
        </p:nvSpPr>
        <p:spPr>
          <a:xfrm>
            <a:off x="1547664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1547664" y="302420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25" name="Ellipse 24"/>
          <p:cNvSpPr/>
          <p:nvPr/>
        </p:nvSpPr>
        <p:spPr>
          <a:xfrm>
            <a:off x="1547960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26" name="Object 3"/>
          <p:cNvGraphicFramePr>
            <a:graphicFrameLocks noChangeAspect="1"/>
          </p:cNvGraphicFramePr>
          <p:nvPr/>
        </p:nvGraphicFramePr>
        <p:xfrm>
          <a:off x="1703388" y="4251325"/>
          <a:ext cx="304800" cy="285750"/>
        </p:xfrm>
        <a:graphic>
          <a:graphicData uri="http://schemas.openxmlformats.org/presentationml/2006/ole">
            <p:oleObj spid="_x0000_s1034" name="Formel" r:id="rId3" imgW="203040" imgH="190440" progId="Equation.3">
              <p:embed/>
            </p:oleObj>
          </a:graphicData>
        </a:graphic>
      </p:graphicFrame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712913" y="3168650"/>
          <a:ext cx="304800" cy="285750"/>
        </p:xfrm>
        <a:graphic>
          <a:graphicData uri="http://schemas.openxmlformats.org/presentationml/2006/ole">
            <p:oleObj spid="_x0000_s1035" name="Formel" r:id="rId4" imgW="203040" imgH="190440" progId="Equation.3">
              <p:embed/>
            </p:oleObj>
          </a:graphicData>
        </a:graphic>
      </p:graphicFrame>
      <p:graphicFrame>
        <p:nvGraphicFramePr>
          <p:cNvPr id="28" name="Object 13"/>
          <p:cNvGraphicFramePr>
            <a:graphicFrameLocks noChangeAspect="1"/>
          </p:cNvGraphicFramePr>
          <p:nvPr/>
        </p:nvGraphicFramePr>
        <p:xfrm>
          <a:off x="1677988" y="2068513"/>
          <a:ext cx="304800" cy="342900"/>
        </p:xfrm>
        <a:graphic>
          <a:graphicData uri="http://schemas.openxmlformats.org/presentationml/2006/ole">
            <p:oleObj spid="_x0000_s1036" name="Formel" r:id="rId5" imgW="203040" imgH="228600" progId="Equation.3">
              <p:embed/>
            </p:oleObj>
          </a:graphicData>
        </a:graphic>
      </p:graphicFrame>
      <p:cxnSp>
        <p:nvCxnSpPr>
          <p:cNvPr id="33" name="Gerade Verbindung mit Pfeil 32"/>
          <p:cNvCxnSpPr>
            <a:stCxn id="23" idx="0"/>
            <a:endCxn id="24" idx="4"/>
          </p:cNvCxnSpPr>
          <p:nvPr/>
        </p:nvCxnSpPr>
        <p:spPr>
          <a:xfrm flipV="1">
            <a:off x="1827841" y="362752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4" idx="0"/>
            <a:endCxn id="25" idx="4"/>
          </p:cNvCxnSpPr>
          <p:nvPr/>
        </p:nvCxnSpPr>
        <p:spPr>
          <a:xfrm flipV="1">
            <a:off x="1827841" y="252015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484064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4" name="Object 13"/>
          <p:cNvGraphicFramePr>
            <a:graphicFrameLocks noChangeAspect="1"/>
          </p:cNvGraphicFramePr>
          <p:nvPr/>
        </p:nvGraphicFramePr>
        <p:xfrm>
          <a:off x="2614613" y="2068513"/>
          <a:ext cx="304800" cy="342900"/>
        </p:xfrm>
        <a:graphic>
          <a:graphicData uri="http://schemas.openxmlformats.org/presentationml/2006/ole">
            <p:oleObj spid="_x0000_s1043" name="Formel" r:id="rId6" imgW="203040" imgH="228600" progId="Equation.3">
              <p:embed/>
            </p:oleObj>
          </a:graphicData>
        </a:graphic>
      </p:graphicFrame>
      <p:sp>
        <p:nvSpPr>
          <p:cNvPr id="55" name="Ellipse 54"/>
          <p:cNvSpPr/>
          <p:nvPr/>
        </p:nvSpPr>
        <p:spPr>
          <a:xfrm>
            <a:off x="3419872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56" name="Ellipse 55"/>
          <p:cNvSpPr/>
          <p:nvPr/>
        </p:nvSpPr>
        <p:spPr>
          <a:xfrm>
            <a:off x="3419872" y="302420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57" name="Ellipse 56"/>
          <p:cNvSpPr/>
          <p:nvPr/>
        </p:nvSpPr>
        <p:spPr>
          <a:xfrm>
            <a:off x="3420168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58" name="Object 3"/>
          <p:cNvGraphicFramePr>
            <a:graphicFrameLocks noChangeAspect="1"/>
          </p:cNvGraphicFramePr>
          <p:nvPr/>
        </p:nvGraphicFramePr>
        <p:xfrm>
          <a:off x="3498850" y="4248150"/>
          <a:ext cx="457200" cy="285750"/>
        </p:xfrm>
        <a:graphic>
          <a:graphicData uri="http://schemas.openxmlformats.org/presentationml/2006/ole">
            <p:oleObj spid="_x0000_s1048" name="Formel" r:id="rId7" imgW="304560" imgH="190440" progId="Equation.3">
              <p:embed/>
            </p:oleObj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3517900" y="3168650"/>
          <a:ext cx="438150" cy="285750"/>
        </p:xfrm>
        <a:graphic>
          <a:graphicData uri="http://schemas.openxmlformats.org/presentationml/2006/ole">
            <p:oleObj spid="_x0000_s1049" name="Formel" r:id="rId8" imgW="291960" imgH="190440" progId="Equation.3">
              <p:embed/>
            </p:oleObj>
          </a:graphicData>
        </a:graphic>
      </p:graphicFrame>
      <p:graphicFrame>
        <p:nvGraphicFramePr>
          <p:cNvPr id="60" name="Object 13"/>
          <p:cNvGraphicFramePr>
            <a:graphicFrameLocks noChangeAspect="1"/>
          </p:cNvGraphicFramePr>
          <p:nvPr/>
        </p:nvGraphicFramePr>
        <p:xfrm>
          <a:off x="3473450" y="2068513"/>
          <a:ext cx="457200" cy="342900"/>
        </p:xfrm>
        <a:graphic>
          <a:graphicData uri="http://schemas.openxmlformats.org/presentationml/2006/ole">
            <p:oleObj spid="_x0000_s1050" name="Formel" r:id="rId9" imgW="304560" imgH="228600" progId="Equation.3">
              <p:embed/>
            </p:oleObj>
          </a:graphicData>
        </a:graphic>
      </p:graphicFrame>
      <p:cxnSp>
        <p:nvCxnSpPr>
          <p:cNvPr id="65" name="Gerade Verbindung mit Pfeil 64"/>
          <p:cNvCxnSpPr>
            <a:stCxn id="55" idx="0"/>
            <a:endCxn id="56" idx="4"/>
          </p:cNvCxnSpPr>
          <p:nvPr/>
        </p:nvCxnSpPr>
        <p:spPr>
          <a:xfrm flipV="1">
            <a:off x="3700049" y="362752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>
            <a:stCxn id="56" idx="0"/>
            <a:endCxn id="57" idx="4"/>
          </p:cNvCxnSpPr>
          <p:nvPr/>
        </p:nvCxnSpPr>
        <p:spPr>
          <a:xfrm flipV="1">
            <a:off x="3700049" y="252015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Gerade Verbindung mit Pfeil 88"/>
          <p:cNvCxnSpPr>
            <a:stCxn id="41" idx="5"/>
            <a:endCxn id="56" idx="1"/>
          </p:cNvCxnSpPr>
          <p:nvPr/>
        </p:nvCxnSpPr>
        <p:spPr>
          <a:xfrm>
            <a:off x="2962355" y="2431796"/>
            <a:ext cx="539579" cy="6807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5292080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5292080" y="302420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47" name="Ellipse 46"/>
          <p:cNvSpPr/>
          <p:nvPr/>
        </p:nvSpPr>
        <p:spPr>
          <a:xfrm>
            <a:off x="5292376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5362638" y="4250624"/>
          <a:ext cx="476250" cy="285750"/>
        </p:xfrm>
        <a:graphic>
          <a:graphicData uri="http://schemas.openxmlformats.org/presentationml/2006/ole">
            <p:oleObj spid="_x0000_s1064" name="Formel" r:id="rId10" imgW="317160" imgH="190440" progId="Equation.3">
              <p:embed/>
            </p:oleObj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/>
        </p:nvGraphicFramePr>
        <p:xfrm>
          <a:off x="5381688" y="3168222"/>
          <a:ext cx="457200" cy="285750"/>
        </p:xfrm>
        <a:graphic>
          <a:graphicData uri="http://schemas.openxmlformats.org/presentationml/2006/ole">
            <p:oleObj spid="_x0000_s1065" name="Formel" r:id="rId11" imgW="304560" imgH="190440" progId="Equation.3">
              <p:embed/>
            </p:oleObj>
          </a:graphicData>
        </a:graphic>
      </p:graphicFrame>
      <p:graphicFrame>
        <p:nvGraphicFramePr>
          <p:cNvPr id="52" name="Object 13"/>
          <p:cNvGraphicFramePr>
            <a:graphicFrameLocks noChangeAspect="1"/>
          </p:cNvGraphicFramePr>
          <p:nvPr/>
        </p:nvGraphicFramePr>
        <p:xfrm>
          <a:off x="5337175" y="2068513"/>
          <a:ext cx="476250" cy="342900"/>
        </p:xfrm>
        <a:graphic>
          <a:graphicData uri="http://schemas.openxmlformats.org/presentationml/2006/ole">
            <p:oleObj spid="_x0000_s1066" name="Formel" r:id="rId12" imgW="317160" imgH="228600" progId="Equation.3">
              <p:embed/>
            </p:oleObj>
          </a:graphicData>
        </a:graphic>
      </p:graphicFrame>
      <p:cxnSp>
        <p:nvCxnSpPr>
          <p:cNvPr id="53" name="Gerade Verbindung mit Pfeil 52"/>
          <p:cNvCxnSpPr>
            <a:stCxn id="45" idx="0"/>
            <a:endCxn id="46" idx="4"/>
          </p:cNvCxnSpPr>
          <p:nvPr/>
        </p:nvCxnSpPr>
        <p:spPr>
          <a:xfrm flipV="1">
            <a:off x="5572257" y="362752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0"/>
            <a:endCxn id="47" idx="4"/>
          </p:cNvCxnSpPr>
          <p:nvPr/>
        </p:nvCxnSpPr>
        <p:spPr>
          <a:xfrm flipV="1">
            <a:off x="5572257" y="252015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6228184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6228184" y="302420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63" name="Ellipse 62"/>
          <p:cNvSpPr/>
          <p:nvPr/>
        </p:nvSpPr>
        <p:spPr>
          <a:xfrm>
            <a:off x="6228480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6383338" y="4248150"/>
          <a:ext cx="304800" cy="285750"/>
        </p:xfrm>
        <a:graphic>
          <a:graphicData uri="http://schemas.openxmlformats.org/presentationml/2006/ole">
            <p:oleObj spid="_x0000_s1067" name="Formel" r:id="rId13" imgW="203040" imgH="190440" progId="Equation.3">
              <p:embed/>
            </p:oleObj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6392863" y="3168650"/>
          <a:ext cx="304800" cy="285750"/>
        </p:xfrm>
        <a:graphic>
          <a:graphicData uri="http://schemas.openxmlformats.org/presentationml/2006/ole">
            <p:oleObj spid="_x0000_s1068" name="Formel" r:id="rId14" imgW="203040" imgH="190440" progId="Equation.3">
              <p:embed/>
            </p:oleObj>
          </a:graphicData>
        </a:graphic>
      </p:graphicFrame>
      <p:graphicFrame>
        <p:nvGraphicFramePr>
          <p:cNvPr id="68" name="Object 13"/>
          <p:cNvGraphicFramePr>
            <a:graphicFrameLocks noChangeAspect="1"/>
          </p:cNvGraphicFramePr>
          <p:nvPr/>
        </p:nvGraphicFramePr>
        <p:xfrm>
          <a:off x="6359525" y="2068513"/>
          <a:ext cx="304800" cy="342900"/>
        </p:xfrm>
        <a:graphic>
          <a:graphicData uri="http://schemas.openxmlformats.org/presentationml/2006/ole">
            <p:oleObj spid="_x0000_s1069" name="Formel" r:id="rId15" imgW="203040" imgH="228600" progId="Equation.3">
              <p:embed/>
            </p:oleObj>
          </a:graphicData>
        </a:graphic>
      </p:graphicFrame>
      <p:cxnSp>
        <p:nvCxnSpPr>
          <p:cNvPr id="69" name="Gerade Verbindung mit Pfeil 68"/>
          <p:cNvCxnSpPr>
            <a:stCxn id="61" idx="0"/>
            <a:endCxn id="62" idx="4"/>
          </p:cNvCxnSpPr>
          <p:nvPr/>
        </p:nvCxnSpPr>
        <p:spPr>
          <a:xfrm flipV="1">
            <a:off x="6508361" y="362752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2" idx="0"/>
            <a:endCxn id="63" idx="4"/>
          </p:cNvCxnSpPr>
          <p:nvPr/>
        </p:nvCxnSpPr>
        <p:spPr>
          <a:xfrm flipV="1">
            <a:off x="6508361" y="252015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7164288" y="4077072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7164288" y="3024206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sp>
        <p:nvSpPr>
          <p:cNvPr id="73" name="Ellipse 72"/>
          <p:cNvSpPr/>
          <p:nvPr/>
        </p:nvSpPr>
        <p:spPr>
          <a:xfrm>
            <a:off x="7164584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7243763" y="4248150"/>
          <a:ext cx="457200" cy="285750"/>
        </p:xfrm>
        <a:graphic>
          <a:graphicData uri="http://schemas.openxmlformats.org/presentationml/2006/ole">
            <p:oleObj spid="_x0000_s1070" name="Formel" r:id="rId16" imgW="304560" imgH="190440" progId="Equation.3">
              <p:embed/>
            </p:oleObj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7262813" y="3168650"/>
          <a:ext cx="438150" cy="285750"/>
        </p:xfrm>
        <a:graphic>
          <a:graphicData uri="http://schemas.openxmlformats.org/presentationml/2006/ole">
            <p:oleObj spid="_x0000_s1071" name="Formel" r:id="rId17" imgW="291960" imgH="190440" progId="Equation.3">
              <p:embed/>
            </p:oleObj>
          </a:graphicData>
        </a:graphic>
      </p:graphicFrame>
      <p:graphicFrame>
        <p:nvGraphicFramePr>
          <p:cNvPr id="77" name="Object 13"/>
          <p:cNvGraphicFramePr>
            <a:graphicFrameLocks noChangeAspect="1"/>
          </p:cNvGraphicFramePr>
          <p:nvPr/>
        </p:nvGraphicFramePr>
        <p:xfrm>
          <a:off x="7218363" y="2068513"/>
          <a:ext cx="457200" cy="342900"/>
        </p:xfrm>
        <a:graphic>
          <a:graphicData uri="http://schemas.openxmlformats.org/presentationml/2006/ole">
            <p:oleObj spid="_x0000_s1072" name="Formel" r:id="rId18" imgW="304560" imgH="228600" progId="Equation.3">
              <p:embed/>
            </p:oleObj>
          </a:graphicData>
        </a:graphic>
      </p:graphicFrame>
      <p:cxnSp>
        <p:nvCxnSpPr>
          <p:cNvPr id="78" name="Gerade Verbindung mit Pfeil 77"/>
          <p:cNvCxnSpPr>
            <a:stCxn id="71" idx="0"/>
            <a:endCxn id="72" idx="4"/>
          </p:cNvCxnSpPr>
          <p:nvPr/>
        </p:nvCxnSpPr>
        <p:spPr>
          <a:xfrm flipV="1">
            <a:off x="7444465" y="3627524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2" idx="0"/>
            <a:endCxn id="73" idx="4"/>
          </p:cNvCxnSpPr>
          <p:nvPr/>
        </p:nvCxnSpPr>
        <p:spPr>
          <a:xfrm flipV="1">
            <a:off x="7444465" y="2520150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Gerade Verbindung mit Pfeil 79"/>
          <p:cNvCxnSpPr>
            <a:stCxn id="47" idx="5"/>
            <a:endCxn id="62" idx="1"/>
          </p:cNvCxnSpPr>
          <p:nvPr/>
        </p:nvCxnSpPr>
        <p:spPr>
          <a:xfrm>
            <a:off x="5770667" y="2431796"/>
            <a:ext cx="539579" cy="6807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Gerade Verbindung mit Pfeil 80"/>
          <p:cNvCxnSpPr>
            <a:stCxn id="63" idx="5"/>
            <a:endCxn id="72" idx="1"/>
          </p:cNvCxnSpPr>
          <p:nvPr/>
        </p:nvCxnSpPr>
        <p:spPr>
          <a:xfrm>
            <a:off x="6706771" y="2431796"/>
            <a:ext cx="539579" cy="6807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Ellipse 81"/>
          <p:cNvSpPr/>
          <p:nvPr/>
        </p:nvSpPr>
        <p:spPr>
          <a:xfrm>
            <a:off x="627271" y="1916832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83" name="Object 13"/>
          <p:cNvGraphicFramePr>
            <a:graphicFrameLocks noChangeAspect="1"/>
          </p:cNvGraphicFramePr>
          <p:nvPr/>
        </p:nvGraphicFramePr>
        <p:xfrm>
          <a:off x="672133" y="2068730"/>
          <a:ext cx="476250" cy="342900"/>
        </p:xfrm>
        <a:graphic>
          <a:graphicData uri="http://schemas.openxmlformats.org/presentationml/2006/ole">
            <p:oleObj spid="_x0000_s1073" name="Formel" r:id="rId19" imgW="317160" imgH="228600" progId="Equation.3">
              <p:embed/>
            </p:oleObj>
          </a:graphicData>
        </a:graphic>
      </p:graphicFrame>
      <p:cxnSp>
        <p:nvCxnSpPr>
          <p:cNvPr id="84" name="Gerade Verbindung mit Pfeil 83"/>
          <p:cNvCxnSpPr/>
          <p:nvPr/>
        </p:nvCxnSpPr>
        <p:spPr>
          <a:xfrm>
            <a:off x="1080093" y="2460204"/>
            <a:ext cx="539579" cy="680764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13</cp:revision>
  <dcterms:created xsi:type="dcterms:W3CDTF">2017-09-11T16:26:15Z</dcterms:created>
  <dcterms:modified xsi:type="dcterms:W3CDTF">2018-01-23T18:22:59Z</dcterms:modified>
</cp:coreProperties>
</file>