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Ellipse 82"/>
          <p:cNvSpPr/>
          <p:nvPr/>
        </p:nvSpPr>
        <p:spPr>
          <a:xfrm>
            <a:off x="316800" y="4824000"/>
            <a:ext cx="115213" cy="115213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215900" dist="812800" sx="200000" sy="200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" name="Ellipse 3"/>
          <p:cNvSpPr/>
          <p:nvPr/>
        </p:nvSpPr>
        <p:spPr>
          <a:xfrm>
            <a:off x="1043608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215900" sx="135000" sy="13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/>
          </a:p>
        </p:txBody>
      </p:sp>
      <p:sp>
        <p:nvSpPr>
          <p:cNvPr id="5" name="Ellipse 4"/>
          <p:cNvSpPr/>
          <p:nvPr/>
        </p:nvSpPr>
        <p:spPr>
          <a:xfrm>
            <a:off x="1043608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6" name="Ellipse 5"/>
          <p:cNvSpPr/>
          <p:nvPr/>
        </p:nvSpPr>
        <p:spPr>
          <a:xfrm>
            <a:off x="1043904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28006" y="5229200"/>
          <a:ext cx="247650" cy="342900"/>
        </p:xfrm>
        <a:graphic>
          <a:graphicData uri="http://schemas.openxmlformats.org/presentationml/2006/ole">
            <p:oleObj spid="_x0000_s1026" name="Formel" r:id="rId3" imgW="1648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47056" y="4166220"/>
          <a:ext cx="228600" cy="342900"/>
        </p:xfrm>
        <a:graphic>
          <a:graphicData uri="http://schemas.openxmlformats.org/presentationml/2006/ole">
            <p:oleObj spid="_x0000_s1027" name="Formel" r:id="rId4" imgW="152280" imgH="228600" progId="Equation.3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231900" y="3078163"/>
          <a:ext cx="190500" cy="304800"/>
        </p:xfrm>
        <a:graphic>
          <a:graphicData uri="http://schemas.openxmlformats.org/presentationml/2006/ole">
            <p:oleObj spid="_x0000_s1028" name="Formel" r:id="rId5" imgW="126720" imgH="203040" progId="Equation.3">
              <p:embed/>
            </p:oleObj>
          </a:graphicData>
        </a:graphic>
      </p:graphicFrame>
      <p:sp>
        <p:nvSpPr>
          <p:cNvPr id="10" name="Ellipse 9"/>
          <p:cNvSpPr/>
          <p:nvPr/>
        </p:nvSpPr>
        <p:spPr>
          <a:xfrm>
            <a:off x="1043608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250454" y="2041469"/>
          <a:ext cx="152400" cy="228600"/>
        </p:xfrm>
        <a:graphic>
          <a:graphicData uri="http://schemas.openxmlformats.org/presentationml/2006/ole">
            <p:oleObj spid="_x0000_s1029" name="Formel" r:id="rId6" imgW="101520" imgH="152280" progId="Equation.3">
              <p:embed/>
            </p:oleObj>
          </a:graphicData>
        </a:graphic>
      </p:graphicFrame>
      <p:sp>
        <p:nvSpPr>
          <p:cNvPr id="12" name="Ellipse 11"/>
          <p:cNvSpPr/>
          <p:nvPr/>
        </p:nvSpPr>
        <p:spPr>
          <a:xfrm>
            <a:off x="1043608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221583" y="972712"/>
          <a:ext cx="209550" cy="247650"/>
        </p:xfrm>
        <a:graphic>
          <a:graphicData uri="http://schemas.openxmlformats.org/presentationml/2006/ole">
            <p:oleObj spid="_x0000_s1030" name="Formel" r:id="rId7" imgW="139680" imgH="164880" progId="Equation.3">
              <p:embed/>
            </p:oleObj>
          </a:graphicData>
        </a:graphic>
      </p:graphicFrame>
      <p:cxnSp>
        <p:nvCxnSpPr>
          <p:cNvPr id="14" name="Gerade Verbindung mit Pfeil 13"/>
          <p:cNvCxnSpPr>
            <a:stCxn id="4" idx="0"/>
            <a:endCxn id="5" idx="4"/>
          </p:cNvCxnSpPr>
          <p:nvPr/>
        </p:nvCxnSpPr>
        <p:spPr>
          <a:xfrm flipV="1">
            <a:off x="1323785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0"/>
            <a:endCxn id="6" idx="4"/>
          </p:cNvCxnSpPr>
          <p:nvPr/>
        </p:nvCxnSpPr>
        <p:spPr>
          <a:xfrm flipV="1">
            <a:off x="1323785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0"/>
            <a:endCxn id="10" idx="4"/>
          </p:cNvCxnSpPr>
          <p:nvPr/>
        </p:nvCxnSpPr>
        <p:spPr>
          <a:xfrm flipH="1" flipV="1">
            <a:off x="1323785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4"/>
            <a:endCxn id="10" idx="0"/>
          </p:cNvCxnSpPr>
          <p:nvPr/>
        </p:nvCxnSpPr>
        <p:spPr>
          <a:xfrm>
            <a:off x="1323785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1085354" y="4765675"/>
          <a:ext cx="209550" cy="247650"/>
        </p:xfrm>
        <a:graphic>
          <a:graphicData uri="http://schemas.openxmlformats.org/presentationml/2006/ole">
            <p:oleObj spid="_x0000_s1031" name="Formel" r:id="rId8" imgW="139680" imgH="164880" progId="Equation.3">
              <p:embed/>
            </p:oleObj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1085354" y="3695700"/>
          <a:ext cx="209550" cy="228600"/>
        </p:xfrm>
        <a:graphic>
          <a:graphicData uri="http://schemas.openxmlformats.org/presentationml/2006/ole">
            <p:oleObj spid="_x0000_s1032" name="Formel" r:id="rId9" imgW="139680" imgH="152280" progId="Equation.3">
              <p:embed/>
            </p:oleObj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051720" y="3933056"/>
          <a:ext cx="266700" cy="228600"/>
        </p:xfrm>
        <a:graphic>
          <a:graphicData uri="http://schemas.openxmlformats.org/presentationml/2006/ole">
            <p:oleObj spid="_x0000_s1033" name="Formel" r:id="rId10" imgW="177480" imgH="152280" progId="Equation.3">
              <p:embed/>
            </p:oleObj>
          </a:graphicData>
        </a:graphic>
      </p:graphicFrame>
      <p:sp>
        <p:nvSpPr>
          <p:cNvPr id="22" name="Rechteck 21"/>
          <p:cNvSpPr/>
          <p:nvPr/>
        </p:nvSpPr>
        <p:spPr>
          <a:xfrm>
            <a:off x="1907704" y="4221088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155367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155367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4155663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4225925" y="5231482"/>
          <a:ext cx="476250" cy="285750"/>
        </p:xfrm>
        <a:graphic>
          <a:graphicData uri="http://schemas.openxmlformats.org/presentationml/2006/ole">
            <p:oleObj spid="_x0000_s1034" name="Formel" r:id="rId11" imgW="317160" imgH="190440" progId="Equation.3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44975" y="4149080"/>
          <a:ext cx="457200" cy="285750"/>
        </p:xfrm>
        <a:graphic>
          <a:graphicData uri="http://schemas.openxmlformats.org/presentationml/2006/ole">
            <p:oleObj spid="_x0000_s1035" name="Formel" r:id="rId12" imgW="304560" imgH="190440" progId="Equation.3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4200525" y="3049588"/>
          <a:ext cx="476250" cy="342900"/>
        </p:xfrm>
        <a:graphic>
          <a:graphicData uri="http://schemas.openxmlformats.org/presentationml/2006/ole">
            <p:oleObj spid="_x0000_s1036" name="Formel" r:id="rId13" imgW="317160" imgH="228600" progId="Equation.3">
              <p:embed/>
            </p:oleObj>
          </a:graphicData>
        </a:graphic>
      </p:graphicFrame>
      <p:sp>
        <p:nvSpPr>
          <p:cNvPr id="29" name="Ellipse 28"/>
          <p:cNvSpPr/>
          <p:nvPr/>
        </p:nvSpPr>
        <p:spPr>
          <a:xfrm>
            <a:off x="4155367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4229100" y="1988840"/>
          <a:ext cx="419100" cy="285750"/>
        </p:xfrm>
        <a:graphic>
          <a:graphicData uri="http://schemas.openxmlformats.org/presentationml/2006/ole">
            <p:oleObj spid="_x0000_s1037" name="Formel" r:id="rId14" imgW="279360" imgH="190440" progId="Equation.3">
              <p:embed/>
            </p:oleObj>
          </a:graphicData>
        </a:graphic>
      </p:graphicFrame>
      <p:sp>
        <p:nvSpPr>
          <p:cNvPr id="31" name="Ellipse 30"/>
          <p:cNvSpPr/>
          <p:nvPr/>
        </p:nvSpPr>
        <p:spPr>
          <a:xfrm>
            <a:off x="4155367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4200525" y="908720"/>
          <a:ext cx="476250" cy="342900"/>
        </p:xfrm>
        <a:graphic>
          <a:graphicData uri="http://schemas.openxmlformats.org/presentationml/2006/ole">
            <p:oleObj spid="_x0000_s1038" name="Formel" r:id="rId15" imgW="317160" imgH="228600" progId="Equation.3">
              <p:embed/>
            </p:oleObj>
          </a:graphicData>
        </a:graphic>
      </p:graphicFrame>
      <p:cxnSp>
        <p:nvCxnSpPr>
          <p:cNvPr id="33" name="Gerade Verbindung mit Pfeil 32"/>
          <p:cNvCxnSpPr>
            <a:stCxn id="23" idx="0"/>
            <a:endCxn id="24" idx="4"/>
          </p:cNvCxnSpPr>
          <p:nvPr/>
        </p:nvCxnSpPr>
        <p:spPr>
          <a:xfrm flipV="1">
            <a:off x="4435544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4" idx="0"/>
            <a:endCxn id="25" idx="4"/>
          </p:cNvCxnSpPr>
          <p:nvPr/>
        </p:nvCxnSpPr>
        <p:spPr>
          <a:xfrm flipV="1">
            <a:off x="4435544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5" idx="0"/>
            <a:endCxn id="29" idx="4"/>
          </p:cNvCxnSpPr>
          <p:nvPr/>
        </p:nvCxnSpPr>
        <p:spPr>
          <a:xfrm flipH="1" flipV="1">
            <a:off x="4435544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1" idx="4"/>
            <a:endCxn id="29" idx="0"/>
          </p:cNvCxnSpPr>
          <p:nvPr/>
        </p:nvCxnSpPr>
        <p:spPr>
          <a:xfrm>
            <a:off x="4435544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4197113" y="4765675"/>
          <a:ext cx="209550" cy="247650"/>
        </p:xfrm>
        <a:graphic>
          <a:graphicData uri="http://schemas.openxmlformats.org/presentationml/2006/ole">
            <p:oleObj spid="_x0000_s1039" name="Formel" r:id="rId16" imgW="139680" imgH="164880" progId="Equation.3">
              <p:embed/>
            </p:oleObj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4197113" y="3695700"/>
          <a:ext cx="209550" cy="228600"/>
        </p:xfrm>
        <a:graphic>
          <a:graphicData uri="http://schemas.openxmlformats.org/presentationml/2006/ole">
            <p:oleObj spid="_x0000_s1040" name="Formel" r:id="rId17" imgW="139680" imgH="15228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09147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091471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1" name="Ellipse 40"/>
          <p:cNvSpPr/>
          <p:nvPr/>
        </p:nvSpPr>
        <p:spPr>
          <a:xfrm>
            <a:off x="5091767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237163" y="5229200"/>
          <a:ext cx="323850" cy="285750"/>
        </p:xfrm>
        <a:graphic>
          <a:graphicData uri="http://schemas.openxmlformats.org/presentationml/2006/ole">
            <p:oleObj spid="_x0000_s1041" name="Formel" r:id="rId18" imgW="215640" imgH="190440" progId="Equation.3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246688" y="4149080"/>
          <a:ext cx="323850" cy="285750"/>
        </p:xfrm>
        <a:graphic>
          <a:graphicData uri="http://schemas.openxmlformats.org/presentationml/2006/ole">
            <p:oleObj spid="_x0000_s1042" name="Formel" r:id="rId19" imgW="215640" imgH="190440" progId="Equation.3">
              <p:embed/>
            </p:oleObj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5213350" y="3049588"/>
          <a:ext cx="323850" cy="342900"/>
        </p:xfrm>
        <a:graphic>
          <a:graphicData uri="http://schemas.openxmlformats.org/presentationml/2006/ole">
            <p:oleObj spid="_x0000_s1043" name="Formel" r:id="rId20" imgW="215640" imgH="228600" progId="Equation.3">
              <p:embed/>
            </p:oleObj>
          </a:graphicData>
        </a:graphic>
      </p:graphicFrame>
      <p:sp>
        <p:nvSpPr>
          <p:cNvPr id="45" name="Ellipse 44"/>
          <p:cNvSpPr/>
          <p:nvPr/>
        </p:nvSpPr>
        <p:spPr>
          <a:xfrm>
            <a:off x="5091471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5241925" y="1988840"/>
          <a:ext cx="266700" cy="285750"/>
        </p:xfrm>
        <a:graphic>
          <a:graphicData uri="http://schemas.openxmlformats.org/presentationml/2006/ole">
            <p:oleObj spid="_x0000_s1044" name="Formel" r:id="rId21" imgW="177480" imgH="190440" progId="Equation.3">
              <p:embed/>
            </p:oleObj>
          </a:graphicData>
        </a:graphic>
      </p:graphicFrame>
      <p:sp>
        <p:nvSpPr>
          <p:cNvPr id="47" name="Ellipse 46"/>
          <p:cNvSpPr/>
          <p:nvPr/>
        </p:nvSpPr>
        <p:spPr>
          <a:xfrm>
            <a:off x="5091471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8" name="Object 13"/>
          <p:cNvGraphicFramePr>
            <a:graphicFrameLocks noChangeAspect="1"/>
          </p:cNvGraphicFramePr>
          <p:nvPr/>
        </p:nvGraphicFramePr>
        <p:xfrm>
          <a:off x="5211763" y="908720"/>
          <a:ext cx="323850" cy="342900"/>
        </p:xfrm>
        <a:graphic>
          <a:graphicData uri="http://schemas.openxmlformats.org/presentationml/2006/ole">
            <p:oleObj spid="_x0000_s1045" name="Formel" r:id="rId22" imgW="215640" imgH="228600" progId="Equation.3">
              <p:embed/>
            </p:oleObj>
          </a:graphicData>
        </a:graphic>
      </p:graphicFrame>
      <p:cxnSp>
        <p:nvCxnSpPr>
          <p:cNvPr id="49" name="Gerade Verbindung mit Pfeil 48"/>
          <p:cNvCxnSpPr>
            <a:stCxn id="39" idx="0"/>
            <a:endCxn id="40" idx="4"/>
          </p:cNvCxnSpPr>
          <p:nvPr/>
        </p:nvCxnSpPr>
        <p:spPr>
          <a:xfrm flipV="1">
            <a:off x="537164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0"/>
            <a:endCxn id="41" idx="4"/>
          </p:cNvCxnSpPr>
          <p:nvPr/>
        </p:nvCxnSpPr>
        <p:spPr>
          <a:xfrm flipV="1">
            <a:off x="5371648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1" idx="0"/>
            <a:endCxn id="45" idx="4"/>
          </p:cNvCxnSpPr>
          <p:nvPr/>
        </p:nvCxnSpPr>
        <p:spPr>
          <a:xfrm flipH="1" flipV="1">
            <a:off x="5371648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7" idx="4"/>
            <a:endCxn id="45" idx="0"/>
          </p:cNvCxnSpPr>
          <p:nvPr/>
        </p:nvCxnSpPr>
        <p:spPr>
          <a:xfrm>
            <a:off x="5371648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5133217" y="4765675"/>
          <a:ext cx="209550" cy="247650"/>
        </p:xfrm>
        <a:graphic>
          <a:graphicData uri="http://schemas.openxmlformats.org/presentationml/2006/ole">
            <p:oleObj spid="_x0000_s1046" name="Formel" r:id="rId23" imgW="139680" imgH="164880" progId="Equation.3">
              <p:embed/>
            </p:oleObj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5133217" y="3695700"/>
          <a:ext cx="209550" cy="228600"/>
        </p:xfrm>
        <a:graphic>
          <a:graphicData uri="http://schemas.openxmlformats.org/presentationml/2006/ole">
            <p:oleObj spid="_x0000_s1047" name="Formel" r:id="rId24" imgW="139680" imgH="152280" progId="Equation.3">
              <p:embed/>
            </p:oleObj>
          </a:graphicData>
        </a:graphic>
      </p:graphicFrame>
      <p:sp>
        <p:nvSpPr>
          <p:cNvPr id="55" name="Ellipse 54"/>
          <p:cNvSpPr/>
          <p:nvPr/>
        </p:nvSpPr>
        <p:spPr>
          <a:xfrm>
            <a:off x="6027575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6027575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7" name="Ellipse 56"/>
          <p:cNvSpPr/>
          <p:nvPr/>
        </p:nvSpPr>
        <p:spPr>
          <a:xfrm>
            <a:off x="6027871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6097588" y="5229200"/>
          <a:ext cx="476250" cy="285750"/>
        </p:xfrm>
        <a:graphic>
          <a:graphicData uri="http://schemas.openxmlformats.org/presentationml/2006/ole">
            <p:oleObj spid="_x0000_s1048" name="Formel" r:id="rId25" imgW="317160" imgH="190440" progId="Equation.3">
              <p:embed/>
            </p:oleObj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6116638" y="4149080"/>
          <a:ext cx="457200" cy="285750"/>
        </p:xfrm>
        <a:graphic>
          <a:graphicData uri="http://schemas.openxmlformats.org/presentationml/2006/ole">
            <p:oleObj spid="_x0000_s1049" name="Formel" r:id="rId26" imgW="304560" imgH="190440" progId="Equation.3">
              <p:embed/>
            </p:oleObj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6072188" y="3049588"/>
          <a:ext cx="476250" cy="342900"/>
        </p:xfrm>
        <a:graphic>
          <a:graphicData uri="http://schemas.openxmlformats.org/presentationml/2006/ole">
            <p:oleObj spid="_x0000_s1050" name="Formel" r:id="rId27" imgW="317160" imgH="228600" progId="Equation.3">
              <p:embed/>
            </p:oleObj>
          </a:graphicData>
        </a:graphic>
      </p:graphicFrame>
      <p:sp>
        <p:nvSpPr>
          <p:cNvPr id="61" name="Ellipse 60"/>
          <p:cNvSpPr/>
          <p:nvPr/>
        </p:nvSpPr>
        <p:spPr>
          <a:xfrm>
            <a:off x="6027575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2" name="Object 13"/>
          <p:cNvGraphicFramePr>
            <a:graphicFrameLocks noChangeAspect="1"/>
          </p:cNvGraphicFramePr>
          <p:nvPr/>
        </p:nvGraphicFramePr>
        <p:xfrm>
          <a:off x="6100763" y="1988840"/>
          <a:ext cx="419100" cy="285750"/>
        </p:xfrm>
        <a:graphic>
          <a:graphicData uri="http://schemas.openxmlformats.org/presentationml/2006/ole">
            <p:oleObj spid="_x0000_s1051" name="Formel" r:id="rId28" imgW="279360" imgH="190440" progId="Equation.3">
              <p:embed/>
            </p:oleObj>
          </a:graphicData>
        </a:graphic>
      </p:graphicFrame>
      <p:sp>
        <p:nvSpPr>
          <p:cNvPr id="63" name="Ellipse 62"/>
          <p:cNvSpPr/>
          <p:nvPr/>
        </p:nvSpPr>
        <p:spPr>
          <a:xfrm>
            <a:off x="6027575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6072188" y="908720"/>
          <a:ext cx="476250" cy="342900"/>
        </p:xfrm>
        <a:graphic>
          <a:graphicData uri="http://schemas.openxmlformats.org/presentationml/2006/ole">
            <p:oleObj spid="_x0000_s1052" name="Formel" r:id="rId29" imgW="317160" imgH="228600" progId="Equation.3">
              <p:embed/>
            </p:oleObj>
          </a:graphicData>
        </a:graphic>
      </p:graphicFrame>
      <p:cxnSp>
        <p:nvCxnSpPr>
          <p:cNvPr id="65" name="Gerade Verbindung mit Pfeil 64"/>
          <p:cNvCxnSpPr>
            <a:stCxn id="55" idx="0"/>
            <a:endCxn id="56" idx="4"/>
          </p:cNvCxnSpPr>
          <p:nvPr/>
        </p:nvCxnSpPr>
        <p:spPr>
          <a:xfrm flipV="1">
            <a:off x="6307752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6" idx="0"/>
            <a:endCxn id="57" idx="4"/>
          </p:cNvCxnSpPr>
          <p:nvPr/>
        </p:nvCxnSpPr>
        <p:spPr>
          <a:xfrm flipV="1">
            <a:off x="6307752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7" idx="0"/>
            <a:endCxn id="61" idx="4"/>
          </p:cNvCxnSpPr>
          <p:nvPr/>
        </p:nvCxnSpPr>
        <p:spPr>
          <a:xfrm flipH="1" flipV="1">
            <a:off x="6307752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3" idx="4"/>
            <a:endCxn id="61" idx="0"/>
          </p:cNvCxnSpPr>
          <p:nvPr/>
        </p:nvCxnSpPr>
        <p:spPr>
          <a:xfrm>
            <a:off x="6307752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16"/>
          <p:cNvGraphicFramePr>
            <a:graphicFrameLocks noChangeAspect="1"/>
          </p:cNvGraphicFramePr>
          <p:nvPr/>
        </p:nvGraphicFramePr>
        <p:xfrm>
          <a:off x="6069321" y="4765675"/>
          <a:ext cx="209550" cy="247650"/>
        </p:xfrm>
        <a:graphic>
          <a:graphicData uri="http://schemas.openxmlformats.org/presentationml/2006/ole">
            <p:oleObj spid="_x0000_s1053" name="Formel" r:id="rId30" imgW="139680" imgH="164880" progId="Equation.3">
              <p:embed/>
            </p:oleObj>
          </a:graphicData>
        </a:graphic>
      </p:graphicFrame>
      <p:graphicFrame>
        <p:nvGraphicFramePr>
          <p:cNvPr id="70" name="Object 17"/>
          <p:cNvGraphicFramePr>
            <a:graphicFrameLocks noChangeAspect="1"/>
          </p:cNvGraphicFramePr>
          <p:nvPr/>
        </p:nvGraphicFramePr>
        <p:xfrm>
          <a:off x="6069321" y="3695700"/>
          <a:ext cx="209550" cy="228600"/>
        </p:xfrm>
        <a:graphic>
          <a:graphicData uri="http://schemas.openxmlformats.org/presentationml/2006/ole">
            <p:oleObj spid="_x0000_s1054" name="Formel" r:id="rId31" imgW="139680" imgH="152280" progId="Equation.3">
              <p:embed/>
            </p:oleObj>
          </a:graphicData>
        </a:graphic>
      </p:graphicFrame>
      <p:sp>
        <p:nvSpPr>
          <p:cNvPr id="71" name="Ellipse 70"/>
          <p:cNvSpPr/>
          <p:nvPr/>
        </p:nvSpPr>
        <p:spPr>
          <a:xfrm>
            <a:off x="3240000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2" name="Object 7"/>
          <p:cNvGraphicFramePr>
            <a:graphicFrameLocks noChangeAspect="1"/>
          </p:cNvGraphicFramePr>
          <p:nvPr/>
        </p:nvGraphicFramePr>
        <p:xfrm>
          <a:off x="3368675" y="4149080"/>
          <a:ext cx="361950" cy="285750"/>
        </p:xfrm>
        <a:graphic>
          <a:graphicData uri="http://schemas.openxmlformats.org/presentationml/2006/ole">
            <p:oleObj spid="_x0000_s1055" name="Formel" r:id="rId32" imgW="241200" imgH="190440" progId="Equation.3">
              <p:embed/>
            </p:oleObj>
          </a:graphicData>
        </a:graphic>
      </p:graphicFrame>
      <p:sp>
        <p:nvSpPr>
          <p:cNvPr id="73" name="Ellipse 72"/>
          <p:cNvSpPr/>
          <p:nvPr/>
        </p:nvSpPr>
        <p:spPr>
          <a:xfrm>
            <a:off x="6963975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4" name="Object 7"/>
          <p:cNvGraphicFramePr>
            <a:graphicFrameLocks noChangeAspect="1"/>
          </p:cNvGraphicFramePr>
          <p:nvPr/>
        </p:nvGraphicFramePr>
        <p:xfrm>
          <a:off x="7100888" y="4149080"/>
          <a:ext cx="361950" cy="285750"/>
        </p:xfrm>
        <a:graphic>
          <a:graphicData uri="http://schemas.openxmlformats.org/presentationml/2006/ole">
            <p:oleObj spid="_x0000_s1056" name="Formel" r:id="rId33" imgW="241200" imgH="190440" progId="Equation.3">
              <p:embed/>
            </p:oleObj>
          </a:graphicData>
        </a:graphic>
      </p:graphicFrame>
      <p:cxnSp>
        <p:nvCxnSpPr>
          <p:cNvPr id="75" name="Gerade Verbindung mit Pfeil 74"/>
          <p:cNvCxnSpPr>
            <a:stCxn id="71" idx="6"/>
            <a:endCxn id="24" idx="2"/>
          </p:cNvCxnSpPr>
          <p:nvPr/>
        </p:nvCxnSpPr>
        <p:spPr>
          <a:xfrm>
            <a:off x="3800353" y="4306723"/>
            <a:ext cx="35501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4715720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40" idx="6"/>
            <a:endCxn id="56" idx="2"/>
          </p:cNvCxnSpPr>
          <p:nvPr/>
        </p:nvCxnSpPr>
        <p:spPr>
          <a:xfrm>
            <a:off x="5651824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56" idx="6"/>
            <a:endCxn id="73" idx="2"/>
          </p:cNvCxnSpPr>
          <p:nvPr/>
        </p:nvCxnSpPr>
        <p:spPr>
          <a:xfrm>
            <a:off x="6587928" y="4306723"/>
            <a:ext cx="37604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2"/>
          <p:cNvGraphicFramePr>
            <a:graphicFrameLocks noChangeAspect="1"/>
          </p:cNvGraphicFramePr>
          <p:nvPr/>
        </p:nvGraphicFramePr>
        <p:xfrm>
          <a:off x="4788024" y="4005064"/>
          <a:ext cx="266700" cy="228600"/>
        </p:xfrm>
        <a:graphic>
          <a:graphicData uri="http://schemas.openxmlformats.org/presentationml/2006/ole">
            <p:oleObj spid="_x0000_s1057" name="Formel" r:id="rId34" imgW="177480" imgH="152280" progId="Equation.3">
              <p:embed/>
            </p:oleObj>
          </a:graphicData>
        </a:graphic>
      </p:graphicFrame>
      <p:graphicFrame>
        <p:nvGraphicFramePr>
          <p:cNvPr id="80" name="Object 43"/>
          <p:cNvGraphicFramePr>
            <a:graphicFrameLocks noChangeAspect="1"/>
          </p:cNvGraphicFramePr>
          <p:nvPr/>
        </p:nvGraphicFramePr>
        <p:xfrm>
          <a:off x="3851920" y="4005064"/>
          <a:ext cx="266700" cy="228600"/>
        </p:xfrm>
        <a:graphic>
          <a:graphicData uri="http://schemas.openxmlformats.org/presentationml/2006/ole">
            <p:oleObj spid="_x0000_s1058" name="Formel" r:id="rId35" imgW="177480" imgH="152280" progId="Equation.3">
              <p:embed/>
            </p:oleObj>
          </a:graphicData>
        </a:graphic>
      </p:graphicFrame>
      <p:graphicFrame>
        <p:nvGraphicFramePr>
          <p:cNvPr id="81" name="Object 44"/>
          <p:cNvGraphicFramePr>
            <a:graphicFrameLocks noChangeAspect="1"/>
          </p:cNvGraphicFramePr>
          <p:nvPr/>
        </p:nvGraphicFramePr>
        <p:xfrm>
          <a:off x="5724128" y="4005064"/>
          <a:ext cx="266700" cy="228600"/>
        </p:xfrm>
        <a:graphic>
          <a:graphicData uri="http://schemas.openxmlformats.org/presentationml/2006/ole">
            <p:oleObj spid="_x0000_s1059" name="Formel" r:id="rId36" imgW="177480" imgH="152280" progId="Equation.3">
              <p:embed/>
            </p:oleObj>
          </a:graphicData>
        </a:graphic>
      </p:graphicFrame>
      <p:graphicFrame>
        <p:nvGraphicFramePr>
          <p:cNvPr id="82" name="Object 45"/>
          <p:cNvGraphicFramePr>
            <a:graphicFrameLocks noChangeAspect="1"/>
          </p:cNvGraphicFramePr>
          <p:nvPr/>
        </p:nvGraphicFramePr>
        <p:xfrm>
          <a:off x="6660232" y="4005064"/>
          <a:ext cx="266700" cy="228600"/>
        </p:xfrm>
        <a:graphic>
          <a:graphicData uri="http://schemas.openxmlformats.org/presentationml/2006/ole">
            <p:oleObj spid="_x0000_s1060" name="Formel" r:id="rId37" imgW="177480" imgH="152280" progId="Equation.3">
              <p:embed/>
            </p:oleObj>
          </a:graphicData>
        </a:graphic>
      </p:graphicFrame>
      <p:sp>
        <p:nvSpPr>
          <p:cNvPr id="84" name="Pfeil nach rechts 83"/>
          <p:cNvSpPr/>
          <p:nvPr/>
        </p:nvSpPr>
        <p:spPr>
          <a:xfrm>
            <a:off x="2339752" y="4149080"/>
            <a:ext cx="72008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14</cp:revision>
  <dcterms:created xsi:type="dcterms:W3CDTF">2017-09-11T16:26:15Z</dcterms:created>
  <dcterms:modified xsi:type="dcterms:W3CDTF">2017-09-14T08:43:35Z</dcterms:modified>
</cp:coreProperties>
</file>