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37EA-C2B2-4804-BB6A-02D554F5202B}" type="datetimeFigureOut">
              <a:rPr lang="de-DE" smtClean="0"/>
              <a:t>14.08.2017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364B-CC22-4FAF-9C57-ADEDD26AE14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37EA-C2B2-4804-BB6A-02D554F5202B}" type="datetimeFigureOut">
              <a:rPr lang="de-DE" smtClean="0"/>
              <a:t>14.08.2017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364B-CC22-4FAF-9C57-ADEDD26AE14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37EA-C2B2-4804-BB6A-02D554F5202B}" type="datetimeFigureOut">
              <a:rPr lang="de-DE" smtClean="0"/>
              <a:t>14.08.2017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364B-CC22-4FAF-9C57-ADEDD26AE14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37EA-C2B2-4804-BB6A-02D554F5202B}" type="datetimeFigureOut">
              <a:rPr lang="de-DE" smtClean="0"/>
              <a:t>14.08.2017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364B-CC22-4FAF-9C57-ADEDD26AE14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37EA-C2B2-4804-BB6A-02D554F5202B}" type="datetimeFigureOut">
              <a:rPr lang="de-DE" smtClean="0"/>
              <a:t>14.08.2017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364B-CC22-4FAF-9C57-ADEDD26AE14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37EA-C2B2-4804-BB6A-02D554F5202B}" type="datetimeFigureOut">
              <a:rPr lang="de-DE" smtClean="0"/>
              <a:t>14.08.2017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364B-CC22-4FAF-9C57-ADEDD26AE14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37EA-C2B2-4804-BB6A-02D554F5202B}" type="datetimeFigureOut">
              <a:rPr lang="de-DE" smtClean="0"/>
              <a:t>14.08.2017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364B-CC22-4FAF-9C57-ADEDD26AE14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37EA-C2B2-4804-BB6A-02D554F5202B}" type="datetimeFigureOut">
              <a:rPr lang="de-DE" smtClean="0"/>
              <a:t>14.08.2017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364B-CC22-4FAF-9C57-ADEDD26AE14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37EA-C2B2-4804-BB6A-02D554F5202B}" type="datetimeFigureOut">
              <a:rPr lang="de-DE" smtClean="0"/>
              <a:t>14.08.2017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364B-CC22-4FAF-9C57-ADEDD26AE14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37EA-C2B2-4804-BB6A-02D554F5202B}" type="datetimeFigureOut">
              <a:rPr lang="de-DE" smtClean="0"/>
              <a:t>14.08.2017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364B-CC22-4FAF-9C57-ADEDD26AE14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37EA-C2B2-4804-BB6A-02D554F5202B}" type="datetimeFigureOut">
              <a:rPr lang="de-DE" smtClean="0"/>
              <a:t>14.08.2017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364B-CC22-4FAF-9C57-ADEDD26AE14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937EA-C2B2-4804-BB6A-02D554F5202B}" type="datetimeFigureOut">
              <a:rPr lang="de-DE" smtClean="0"/>
              <a:t>14.08.2017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2364B-CC22-4FAF-9C57-ADEDD26AE14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1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Relationship Id="rId14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1139182" y="620688"/>
            <a:ext cx="840530" cy="90497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1139182" y="1751910"/>
            <a:ext cx="840530" cy="90497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3563888" y="1772816"/>
            <a:ext cx="840530" cy="90497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cxnSp>
        <p:nvCxnSpPr>
          <p:cNvPr id="7" name="Gerade Verbindung mit Pfeil 6"/>
          <p:cNvCxnSpPr>
            <a:stCxn id="4" idx="6"/>
            <a:endCxn id="6" idx="2"/>
          </p:cNvCxnSpPr>
          <p:nvPr/>
        </p:nvCxnSpPr>
        <p:spPr>
          <a:xfrm>
            <a:off x="1979712" y="1073177"/>
            <a:ext cx="1584176" cy="115212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>
            <a:stCxn id="5" idx="6"/>
            <a:endCxn id="6" idx="2"/>
          </p:cNvCxnSpPr>
          <p:nvPr/>
        </p:nvCxnSpPr>
        <p:spPr>
          <a:xfrm>
            <a:off x="1979712" y="2204399"/>
            <a:ext cx="1584176" cy="209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lipse 10"/>
          <p:cNvSpPr/>
          <p:nvPr/>
        </p:nvSpPr>
        <p:spPr>
          <a:xfrm>
            <a:off x="3563888" y="2884063"/>
            <a:ext cx="840530" cy="90497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cxnSp>
        <p:nvCxnSpPr>
          <p:cNvPr id="12" name="Gerade Verbindung mit Pfeil 11"/>
          <p:cNvCxnSpPr>
            <a:stCxn id="4" idx="6"/>
            <a:endCxn id="11" idx="2"/>
          </p:cNvCxnSpPr>
          <p:nvPr/>
        </p:nvCxnSpPr>
        <p:spPr>
          <a:xfrm>
            <a:off x="1979712" y="1073177"/>
            <a:ext cx="1584176" cy="22633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5" idx="6"/>
            <a:endCxn id="11" idx="2"/>
          </p:cNvCxnSpPr>
          <p:nvPr/>
        </p:nvCxnSpPr>
        <p:spPr>
          <a:xfrm>
            <a:off x="1979712" y="2204399"/>
            <a:ext cx="1584176" cy="113215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1286708" y="912015"/>
          <a:ext cx="554037" cy="325437"/>
        </p:xfrm>
        <a:graphic>
          <a:graphicData uri="http://schemas.openxmlformats.org/presentationml/2006/ole">
            <p:oleObj spid="_x0000_s1027" name="Formel" r:id="rId3" imgW="368280" imgH="215640" progId="Equation.3">
              <p:embed/>
            </p:oleObj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1270833" y="2067715"/>
          <a:ext cx="608012" cy="322262"/>
        </p:xfrm>
        <a:graphic>
          <a:graphicData uri="http://schemas.openxmlformats.org/presentationml/2006/ole">
            <p:oleObj spid="_x0000_s1028" name="Formel" r:id="rId4" imgW="406080" imgH="215640" progId="Equation.3">
              <p:embed/>
            </p:oleObj>
          </a:graphicData>
        </a:graphic>
      </p:graphicFrame>
      <p:graphicFrame>
        <p:nvGraphicFramePr>
          <p:cNvPr id="23" name="Object 30"/>
          <p:cNvGraphicFramePr>
            <a:graphicFrameLocks noChangeAspect="1"/>
          </p:cNvGraphicFramePr>
          <p:nvPr/>
        </p:nvGraphicFramePr>
        <p:xfrm>
          <a:off x="3833813" y="2001838"/>
          <a:ext cx="306387" cy="407987"/>
        </p:xfrm>
        <a:graphic>
          <a:graphicData uri="http://schemas.openxmlformats.org/presentationml/2006/ole">
            <p:oleObj spid="_x0000_s1029" name="Formel" r:id="rId5" imgW="152280" imgH="203040" progId="Equation.3">
              <p:embed/>
            </p:oleObj>
          </a:graphicData>
        </a:graphic>
      </p:graphicFrame>
      <p:graphicFrame>
        <p:nvGraphicFramePr>
          <p:cNvPr id="26" name="Object 37"/>
          <p:cNvGraphicFramePr>
            <a:graphicFrameLocks noChangeAspect="1"/>
          </p:cNvGraphicFramePr>
          <p:nvPr/>
        </p:nvGraphicFramePr>
        <p:xfrm>
          <a:off x="3821113" y="3125788"/>
          <a:ext cx="306387" cy="407987"/>
        </p:xfrm>
        <a:graphic>
          <a:graphicData uri="http://schemas.openxmlformats.org/presentationml/2006/ole">
            <p:oleObj spid="_x0000_s1032" name="Formel" r:id="rId6" imgW="152280" imgH="203040" progId="Equation.3">
              <p:embed/>
            </p:oleObj>
          </a:graphicData>
        </a:graphic>
      </p:graphicFrame>
      <p:sp>
        <p:nvSpPr>
          <p:cNvPr id="27" name="Ellipse 26"/>
          <p:cNvSpPr/>
          <p:nvPr/>
        </p:nvSpPr>
        <p:spPr>
          <a:xfrm>
            <a:off x="1126744" y="2884260"/>
            <a:ext cx="840530" cy="90497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8" name="Ellipse 27"/>
          <p:cNvSpPr/>
          <p:nvPr/>
        </p:nvSpPr>
        <p:spPr>
          <a:xfrm>
            <a:off x="1126744" y="4015482"/>
            <a:ext cx="840530" cy="90497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graphicFrame>
        <p:nvGraphicFramePr>
          <p:cNvPr id="29" name="Object 20"/>
          <p:cNvGraphicFramePr>
            <a:graphicFrameLocks noChangeAspect="1"/>
          </p:cNvGraphicFramePr>
          <p:nvPr/>
        </p:nvGraphicFramePr>
        <p:xfrm>
          <a:off x="1254958" y="3175000"/>
          <a:ext cx="592137" cy="325438"/>
        </p:xfrm>
        <a:graphic>
          <a:graphicData uri="http://schemas.openxmlformats.org/presentationml/2006/ole">
            <p:oleObj spid="_x0000_s1033" name="Formel" r:id="rId7" imgW="393480" imgH="215640" progId="Equation.3">
              <p:embed/>
            </p:oleObj>
          </a:graphicData>
        </a:graphic>
      </p:graphicFrame>
      <p:graphicFrame>
        <p:nvGraphicFramePr>
          <p:cNvPr id="30" name="Object 21"/>
          <p:cNvGraphicFramePr>
            <a:graphicFrameLocks noChangeAspect="1"/>
          </p:cNvGraphicFramePr>
          <p:nvPr/>
        </p:nvGraphicFramePr>
        <p:xfrm>
          <a:off x="1258133" y="4340225"/>
          <a:ext cx="608012" cy="303213"/>
        </p:xfrm>
        <a:graphic>
          <a:graphicData uri="http://schemas.openxmlformats.org/presentationml/2006/ole">
            <p:oleObj spid="_x0000_s1034" name="Formel" r:id="rId8" imgW="406080" imgH="203040" progId="Equation.3">
              <p:embed/>
            </p:oleObj>
          </a:graphicData>
        </a:graphic>
      </p:graphicFrame>
      <p:sp>
        <p:nvSpPr>
          <p:cNvPr id="31" name="Ellipse 30"/>
          <p:cNvSpPr/>
          <p:nvPr/>
        </p:nvSpPr>
        <p:spPr>
          <a:xfrm>
            <a:off x="1126744" y="5116311"/>
            <a:ext cx="840530" cy="90497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graphicFrame>
        <p:nvGraphicFramePr>
          <p:cNvPr id="32" name="Object 21"/>
          <p:cNvGraphicFramePr>
            <a:graphicFrameLocks noChangeAspect="1"/>
          </p:cNvGraphicFramePr>
          <p:nvPr/>
        </p:nvGraphicFramePr>
        <p:xfrm>
          <a:off x="1258395" y="5432116"/>
          <a:ext cx="608012" cy="322262"/>
        </p:xfrm>
        <a:graphic>
          <a:graphicData uri="http://schemas.openxmlformats.org/presentationml/2006/ole">
            <p:oleObj spid="_x0000_s1035" name="Formel" r:id="rId9" imgW="406080" imgH="215640" progId="Equation.3">
              <p:embed/>
            </p:oleObj>
          </a:graphicData>
        </a:graphic>
      </p:graphicFrame>
      <p:sp>
        <p:nvSpPr>
          <p:cNvPr id="33" name="Ellipse 32"/>
          <p:cNvSpPr/>
          <p:nvPr/>
        </p:nvSpPr>
        <p:spPr>
          <a:xfrm>
            <a:off x="3563888" y="4036191"/>
            <a:ext cx="840530" cy="90497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graphicFrame>
        <p:nvGraphicFramePr>
          <p:cNvPr id="34" name="Object 37"/>
          <p:cNvGraphicFramePr>
            <a:graphicFrameLocks noChangeAspect="1"/>
          </p:cNvGraphicFramePr>
          <p:nvPr/>
        </p:nvGraphicFramePr>
        <p:xfrm>
          <a:off x="3821113" y="4264025"/>
          <a:ext cx="306387" cy="433388"/>
        </p:xfrm>
        <a:graphic>
          <a:graphicData uri="http://schemas.openxmlformats.org/presentationml/2006/ole">
            <p:oleObj spid="_x0000_s1036" name="Formel" r:id="rId10" imgW="152280" imgH="215640" progId="Equation.3">
              <p:embed/>
            </p:oleObj>
          </a:graphicData>
        </a:graphic>
      </p:graphicFrame>
      <p:sp>
        <p:nvSpPr>
          <p:cNvPr id="35" name="Ellipse 34"/>
          <p:cNvSpPr/>
          <p:nvPr/>
        </p:nvSpPr>
        <p:spPr>
          <a:xfrm>
            <a:off x="5664558" y="620688"/>
            <a:ext cx="840530" cy="90497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6" name="Ellipse 35"/>
          <p:cNvSpPr/>
          <p:nvPr/>
        </p:nvSpPr>
        <p:spPr>
          <a:xfrm>
            <a:off x="5664558" y="1751910"/>
            <a:ext cx="840530" cy="90497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graphicFrame>
        <p:nvGraphicFramePr>
          <p:cNvPr id="37" name="Object 20"/>
          <p:cNvGraphicFramePr>
            <a:graphicFrameLocks noChangeAspect="1"/>
          </p:cNvGraphicFramePr>
          <p:nvPr/>
        </p:nvGraphicFramePr>
        <p:xfrm>
          <a:off x="5802173" y="920750"/>
          <a:ext cx="573088" cy="306388"/>
        </p:xfrm>
        <a:graphic>
          <a:graphicData uri="http://schemas.openxmlformats.org/presentationml/2006/ole">
            <p:oleObj spid="_x0000_s1037" name="Formel" r:id="rId11" imgW="380880" imgH="203040" progId="Equation.3">
              <p:embed/>
            </p:oleObj>
          </a:graphicData>
        </a:graphic>
      </p:graphicFrame>
      <p:graphicFrame>
        <p:nvGraphicFramePr>
          <p:cNvPr id="38" name="Object 21"/>
          <p:cNvGraphicFramePr>
            <a:graphicFrameLocks noChangeAspect="1"/>
          </p:cNvGraphicFramePr>
          <p:nvPr/>
        </p:nvGraphicFramePr>
        <p:xfrm>
          <a:off x="5795823" y="2076450"/>
          <a:ext cx="608013" cy="303213"/>
        </p:xfrm>
        <a:graphic>
          <a:graphicData uri="http://schemas.openxmlformats.org/presentationml/2006/ole">
            <p:oleObj spid="_x0000_s1038" name="Formel" r:id="rId12" imgW="406080" imgH="203040" progId="Equation.3">
              <p:embed/>
            </p:oleObj>
          </a:graphicData>
        </a:graphic>
      </p:graphicFrame>
      <p:sp>
        <p:nvSpPr>
          <p:cNvPr id="39" name="Ellipse 38"/>
          <p:cNvSpPr/>
          <p:nvPr/>
        </p:nvSpPr>
        <p:spPr>
          <a:xfrm>
            <a:off x="5652120" y="2884260"/>
            <a:ext cx="840530" cy="90497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0" name="Ellipse 39"/>
          <p:cNvSpPr/>
          <p:nvPr/>
        </p:nvSpPr>
        <p:spPr>
          <a:xfrm>
            <a:off x="5652120" y="4015482"/>
            <a:ext cx="840530" cy="90497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graphicFrame>
        <p:nvGraphicFramePr>
          <p:cNvPr id="41" name="Object 20"/>
          <p:cNvGraphicFramePr>
            <a:graphicFrameLocks noChangeAspect="1"/>
          </p:cNvGraphicFramePr>
          <p:nvPr/>
        </p:nvGraphicFramePr>
        <p:xfrm>
          <a:off x="5779948" y="3175000"/>
          <a:ext cx="592138" cy="325438"/>
        </p:xfrm>
        <a:graphic>
          <a:graphicData uri="http://schemas.openxmlformats.org/presentationml/2006/ole">
            <p:oleObj spid="_x0000_s1039" name="Formel" r:id="rId13" imgW="393480" imgH="215640" progId="Equation.3">
              <p:embed/>
            </p:oleObj>
          </a:graphicData>
        </a:graphic>
      </p:graphicFrame>
      <p:graphicFrame>
        <p:nvGraphicFramePr>
          <p:cNvPr id="42" name="Object 21"/>
          <p:cNvGraphicFramePr>
            <a:graphicFrameLocks noChangeAspect="1"/>
          </p:cNvGraphicFramePr>
          <p:nvPr/>
        </p:nvGraphicFramePr>
        <p:xfrm>
          <a:off x="5783123" y="4340225"/>
          <a:ext cx="608013" cy="303213"/>
        </p:xfrm>
        <a:graphic>
          <a:graphicData uri="http://schemas.openxmlformats.org/presentationml/2006/ole">
            <p:oleObj spid="_x0000_s1040" name="Formel" r:id="rId14" imgW="406080" imgH="203040" progId="Equation.3">
              <p:embed/>
            </p:oleObj>
          </a:graphicData>
        </a:graphic>
      </p:graphicFrame>
      <p:sp>
        <p:nvSpPr>
          <p:cNvPr id="43" name="Ellipse 42"/>
          <p:cNvSpPr/>
          <p:nvPr/>
        </p:nvSpPr>
        <p:spPr>
          <a:xfrm>
            <a:off x="5652120" y="5116311"/>
            <a:ext cx="840530" cy="90497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graphicFrame>
        <p:nvGraphicFramePr>
          <p:cNvPr id="44" name="Object 21"/>
          <p:cNvGraphicFramePr>
            <a:graphicFrameLocks noChangeAspect="1"/>
          </p:cNvGraphicFramePr>
          <p:nvPr/>
        </p:nvGraphicFramePr>
        <p:xfrm>
          <a:off x="5783771" y="5432116"/>
          <a:ext cx="608012" cy="322262"/>
        </p:xfrm>
        <a:graphic>
          <a:graphicData uri="http://schemas.openxmlformats.org/presentationml/2006/ole">
            <p:oleObj spid="_x0000_s1041" name="Formel" r:id="rId15" imgW="406080" imgH="215640" progId="Equation.3">
              <p:embed/>
            </p:oleObj>
          </a:graphicData>
        </a:graphic>
      </p:graphicFrame>
      <p:cxnSp>
        <p:nvCxnSpPr>
          <p:cNvPr id="55" name="Gerade Verbindung mit Pfeil 54"/>
          <p:cNvCxnSpPr>
            <a:stCxn id="27" idx="6"/>
            <a:endCxn id="6" idx="2"/>
          </p:cNvCxnSpPr>
          <p:nvPr/>
        </p:nvCxnSpPr>
        <p:spPr>
          <a:xfrm flipV="1">
            <a:off x="1967274" y="2225305"/>
            <a:ext cx="1596614" cy="11114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stCxn id="28" idx="6"/>
            <a:endCxn id="6" idx="2"/>
          </p:cNvCxnSpPr>
          <p:nvPr/>
        </p:nvCxnSpPr>
        <p:spPr>
          <a:xfrm flipV="1">
            <a:off x="1967274" y="2225305"/>
            <a:ext cx="1596614" cy="22426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stCxn id="31" idx="6"/>
            <a:endCxn id="6" idx="2"/>
          </p:cNvCxnSpPr>
          <p:nvPr/>
        </p:nvCxnSpPr>
        <p:spPr>
          <a:xfrm flipV="1">
            <a:off x="1967274" y="2225305"/>
            <a:ext cx="1596614" cy="33434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>
            <a:stCxn id="31" idx="6"/>
            <a:endCxn id="11" idx="2"/>
          </p:cNvCxnSpPr>
          <p:nvPr/>
        </p:nvCxnSpPr>
        <p:spPr>
          <a:xfrm flipV="1">
            <a:off x="1967274" y="3336552"/>
            <a:ext cx="1596614" cy="223224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/>
          <p:cNvCxnSpPr>
            <a:stCxn id="31" idx="6"/>
            <a:endCxn id="33" idx="2"/>
          </p:cNvCxnSpPr>
          <p:nvPr/>
        </p:nvCxnSpPr>
        <p:spPr>
          <a:xfrm flipV="1">
            <a:off x="1967274" y="4488680"/>
            <a:ext cx="1596614" cy="10801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>
            <a:stCxn id="28" idx="6"/>
            <a:endCxn id="11" idx="2"/>
          </p:cNvCxnSpPr>
          <p:nvPr/>
        </p:nvCxnSpPr>
        <p:spPr>
          <a:xfrm flipV="1">
            <a:off x="1967274" y="3336552"/>
            <a:ext cx="1596614" cy="113141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/>
          <p:cNvCxnSpPr>
            <a:stCxn id="28" idx="6"/>
            <a:endCxn id="33" idx="2"/>
          </p:cNvCxnSpPr>
          <p:nvPr/>
        </p:nvCxnSpPr>
        <p:spPr>
          <a:xfrm>
            <a:off x="1967274" y="4467971"/>
            <a:ext cx="1596614" cy="2070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>
            <a:stCxn id="27" idx="6"/>
            <a:endCxn id="11" idx="2"/>
          </p:cNvCxnSpPr>
          <p:nvPr/>
        </p:nvCxnSpPr>
        <p:spPr>
          <a:xfrm flipV="1">
            <a:off x="1967274" y="3336552"/>
            <a:ext cx="1596614" cy="1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/>
          <p:cNvCxnSpPr>
            <a:stCxn id="4" idx="6"/>
            <a:endCxn id="33" idx="2"/>
          </p:cNvCxnSpPr>
          <p:nvPr/>
        </p:nvCxnSpPr>
        <p:spPr>
          <a:xfrm>
            <a:off x="1979712" y="1073177"/>
            <a:ext cx="1584176" cy="34155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/>
          <p:cNvCxnSpPr>
            <a:stCxn id="5" idx="6"/>
            <a:endCxn id="33" idx="2"/>
          </p:cNvCxnSpPr>
          <p:nvPr/>
        </p:nvCxnSpPr>
        <p:spPr>
          <a:xfrm>
            <a:off x="1979712" y="2204399"/>
            <a:ext cx="1584176" cy="22842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>
            <a:stCxn id="27" idx="6"/>
            <a:endCxn id="33" idx="2"/>
          </p:cNvCxnSpPr>
          <p:nvPr/>
        </p:nvCxnSpPr>
        <p:spPr>
          <a:xfrm>
            <a:off x="1967274" y="3336749"/>
            <a:ext cx="1596614" cy="11519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>
            <a:stCxn id="6" idx="6"/>
            <a:endCxn id="35" idx="2"/>
          </p:cNvCxnSpPr>
          <p:nvPr/>
        </p:nvCxnSpPr>
        <p:spPr>
          <a:xfrm flipV="1">
            <a:off x="4404418" y="1073177"/>
            <a:ext cx="1260140" cy="115212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/>
          <p:cNvCxnSpPr>
            <a:stCxn id="6" idx="6"/>
            <a:endCxn id="36" idx="2"/>
          </p:cNvCxnSpPr>
          <p:nvPr/>
        </p:nvCxnSpPr>
        <p:spPr>
          <a:xfrm flipV="1">
            <a:off x="4404418" y="2204399"/>
            <a:ext cx="1260140" cy="209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/>
          <p:cNvCxnSpPr>
            <a:stCxn id="6" idx="6"/>
            <a:endCxn id="39" idx="2"/>
          </p:cNvCxnSpPr>
          <p:nvPr/>
        </p:nvCxnSpPr>
        <p:spPr>
          <a:xfrm>
            <a:off x="4404418" y="2225305"/>
            <a:ext cx="1247702" cy="11114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/>
          <p:cNvCxnSpPr>
            <a:stCxn id="6" idx="6"/>
            <a:endCxn id="40" idx="2"/>
          </p:cNvCxnSpPr>
          <p:nvPr/>
        </p:nvCxnSpPr>
        <p:spPr>
          <a:xfrm>
            <a:off x="4404418" y="2225305"/>
            <a:ext cx="1247702" cy="22426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/>
          <p:cNvCxnSpPr>
            <a:stCxn id="6" idx="6"/>
            <a:endCxn id="43" idx="2"/>
          </p:cNvCxnSpPr>
          <p:nvPr/>
        </p:nvCxnSpPr>
        <p:spPr>
          <a:xfrm>
            <a:off x="4404418" y="2225305"/>
            <a:ext cx="1247702" cy="33434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/>
          <p:cNvCxnSpPr>
            <a:stCxn id="11" idx="6"/>
            <a:endCxn id="39" idx="2"/>
          </p:cNvCxnSpPr>
          <p:nvPr/>
        </p:nvCxnSpPr>
        <p:spPr>
          <a:xfrm>
            <a:off x="4404418" y="3336552"/>
            <a:ext cx="1247702" cy="1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/>
          <p:cNvCxnSpPr>
            <a:stCxn id="11" idx="6"/>
            <a:endCxn id="36" idx="2"/>
          </p:cNvCxnSpPr>
          <p:nvPr/>
        </p:nvCxnSpPr>
        <p:spPr>
          <a:xfrm flipV="1">
            <a:off x="4404418" y="2204399"/>
            <a:ext cx="1260140" cy="113215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108"/>
          <p:cNvCxnSpPr>
            <a:stCxn id="11" idx="6"/>
            <a:endCxn id="35" idx="2"/>
          </p:cNvCxnSpPr>
          <p:nvPr/>
        </p:nvCxnSpPr>
        <p:spPr>
          <a:xfrm flipV="1">
            <a:off x="4404418" y="1073177"/>
            <a:ext cx="1260140" cy="22633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111"/>
          <p:cNvCxnSpPr>
            <a:stCxn id="11" idx="6"/>
            <a:endCxn id="40" idx="2"/>
          </p:cNvCxnSpPr>
          <p:nvPr/>
        </p:nvCxnSpPr>
        <p:spPr>
          <a:xfrm>
            <a:off x="4404418" y="3336552"/>
            <a:ext cx="1247702" cy="113141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/>
          <p:cNvCxnSpPr>
            <a:stCxn id="11" idx="6"/>
            <a:endCxn id="43" idx="2"/>
          </p:cNvCxnSpPr>
          <p:nvPr/>
        </p:nvCxnSpPr>
        <p:spPr>
          <a:xfrm>
            <a:off x="4404418" y="3336552"/>
            <a:ext cx="1247702" cy="223224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 Verbindung mit Pfeil 117"/>
          <p:cNvCxnSpPr>
            <a:stCxn id="33" idx="6"/>
            <a:endCxn id="35" idx="2"/>
          </p:cNvCxnSpPr>
          <p:nvPr/>
        </p:nvCxnSpPr>
        <p:spPr>
          <a:xfrm flipV="1">
            <a:off x="4404418" y="1073177"/>
            <a:ext cx="1260140" cy="34155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mit Pfeil 120"/>
          <p:cNvCxnSpPr>
            <a:stCxn id="33" idx="6"/>
            <a:endCxn id="39" idx="2"/>
          </p:cNvCxnSpPr>
          <p:nvPr/>
        </p:nvCxnSpPr>
        <p:spPr>
          <a:xfrm flipV="1">
            <a:off x="4404418" y="3336749"/>
            <a:ext cx="1247702" cy="11519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123"/>
          <p:cNvCxnSpPr>
            <a:stCxn id="33" idx="6"/>
            <a:endCxn id="36" idx="2"/>
          </p:cNvCxnSpPr>
          <p:nvPr/>
        </p:nvCxnSpPr>
        <p:spPr>
          <a:xfrm flipV="1">
            <a:off x="4404418" y="2204399"/>
            <a:ext cx="1260140" cy="22842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 Verbindung mit Pfeil 128"/>
          <p:cNvCxnSpPr>
            <a:stCxn id="33" idx="6"/>
            <a:endCxn id="40" idx="2"/>
          </p:cNvCxnSpPr>
          <p:nvPr/>
        </p:nvCxnSpPr>
        <p:spPr>
          <a:xfrm flipV="1">
            <a:off x="4404418" y="4467971"/>
            <a:ext cx="1247702" cy="2070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mit Pfeil 131"/>
          <p:cNvCxnSpPr>
            <a:stCxn id="33" idx="6"/>
            <a:endCxn id="43" idx="2"/>
          </p:cNvCxnSpPr>
          <p:nvPr/>
        </p:nvCxnSpPr>
        <p:spPr>
          <a:xfrm>
            <a:off x="4404418" y="4488680"/>
            <a:ext cx="1247702" cy="10801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Larissa-Design</vt:lpstr>
      <vt:lpstr>Formel</vt:lpstr>
      <vt:lpstr>Microsoft Formel-Editor 3.0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Windows-Benutzer</dc:creator>
  <cp:lastModifiedBy>Windows-Benutzer</cp:lastModifiedBy>
  <cp:revision>3</cp:revision>
  <dcterms:created xsi:type="dcterms:W3CDTF">2017-08-14T18:53:52Z</dcterms:created>
  <dcterms:modified xsi:type="dcterms:W3CDTF">2017-08-14T19:04:47Z</dcterms:modified>
</cp:coreProperties>
</file>