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FC5796-C513-4295-9449-4C80E5964632}" type="datetimeFigureOut">
              <a:rPr lang="de-DE" smtClean="0"/>
              <a:pPr/>
              <a:t>05.12.2017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08BD3-678B-4596-8D71-17D24856A0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132856"/>
            <a:ext cx="1914525" cy="1993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Gerade Verbindung mit Pfeil 5"/>
          <p:cNvCxnSpPr/>
          <p:nvPr/>
        </p:nvCxnSpPr>
        <p:spPr>
          <a:xfrm>
            <a:off x="2771800" y="3140968"/>
            <a:ext cx="1008112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/>
          <p:cNvCxnSpPr/>
          <p:nvPr/>
        </p:nvCxnSpPr>
        <p:spPr>
          <a:xfrm>
            <a:off x="4860032" y="3140968"/>
            <a:ext cx="1008112" cy="0"/>
          </a:xfrm>
          <a:prstGeom prst="straightConnector1">
            <a:avLst/>
          </a:prstGeom>
          <a:ln w="19050" cmpd="sng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2132856"/>
            <a:ext cx="1914525" cy="1993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hteck 13"/>
          <p:cNvSpPr/>
          <p:nvPr/>
        </p:nvSpPr>
        <p:spPr>
          <a:xfrm>
            <a:off x="3996008" y="2492896"/>
            <a:ext cx="648000" cy="1296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3995936" y="2492896"/>
            <a:ext cx="2160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4427984" y="2492896"/>
            <a:ext cx="2160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4211960" y="2924944"/>
            <a:ext cx="2160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3995936" y="3140968"/>
            <a:ext cx="2160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4427984" y="3140968"/>
            <a:ext cx="2160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4211960" y="3356992"/>
            <a:ext cx="2160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3995936" y="3573016"/>
            <a:ext cx="21602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0000" y="2924944"/>
            <a:ext cx="714375" cy="1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2924944"/>
            <a:ext cx="7239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5576" y="1916832"/>
            <a:ext cx="1895475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80112" y="1916832"/>
            <a:ext cx="2695575" cy="180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Textfeld 21"/>
          <p:cNvSpPr txBox="1"/>
          <p:nvPr/>
        </p:nvSpPr>
        <p:spPr>
          <a:xfrm>
            <a:off x="3934800" y="2188800"/>
            <a:ext cx="792088" cy="36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code z</a:t>
            </a:r>
            <a:endParaRPr lang="de-DE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Bildschirmpräsentation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5</cp:revision>
  <dcterms:created xsi:type="dcterms:W3CDTF">2017-08-31T12:21:29Z</dcterms:created>
  <dcterms:modified xsi:type="dcterms:W3CDTF">2017-12-05T20:05:48Z</dcterms:modified>
</cp:coreProperties>
</file>