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5796-C513-4295-9449-4C80E5964632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8BD3-678B-4596-8D71-17D24856A0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5796-C513-4295-9449-4C80E5964632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8BD3-678B-4596-8D71-17D24856A0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5796-C513-4295-9449-4C80E5964632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8BD3-678B-4596-8D71-17D24856A0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5796-C513-4295-9449-4C80E5964632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8BD3-678B-4596-8D71-17D24856A0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5796-C513-4295-9449-4C80E5964632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8BD3-678B-4596-8D71-17D24856A0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5796-C513-4295-9449-4C80E5964632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8BD3-678B-4596-8D71-17D24856A0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5796-C513-4295-9449-4C80E5964632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8BD3-678B-4596-8D71-17D24856A0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5796-C513-4295-9449-4C80E5964632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8BD3-678B-4596-8D71-17D24856A0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5796-C513-4295-9449-4C80E5964632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8BD3-678B-4596-8D71-17D24856A0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5796-C513-4295-9449-4C80E5964632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8BD3-678B-4596-8D71-17D24856A0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5796-C513-4295-9449-4C80E5964632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8BD3-678B-4596-8D71-17D24856A0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C5796-C513-4295-9449-4C80E5964632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08BD3-678B-4596-8D71-17D24856A0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mit Pfeil 5"/>
          <p:cNvCxnSpPr/>
          <p:nvPr/>
        </p:nvCxnSpPr>
        <p:spPr>
          <a:xfrm>
            <a:off x="2771800" y="3140968"/>
            <a:ext cx="1008112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4860032" y="3140968"/>
            <a:ext cx="1008112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3996008" y="2492896"/>
            <a:ext cx="648000" cy="129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3995936" y="2492896"/>
            <a:ext cx="21602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4427984" y="2492896"/>
            <a:ext cx="21602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4211960" y="2924944"/>
            <a:ext cx="21602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3995936" y="3140968"/>
            <a:ext cx="21602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427984" y="3140968"/>
            <a:ext cx="21602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4211960" y="3356992"/>
            <a:ext cx="21602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3995936" y="3573016"/>
            <a:ext cx="21602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0000" y="2924944"/>
            <a:ext cx="71437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924944"/>
            <a:ext cx="7239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28415" y="2060848"/>
            <a:ext cx="2071977" cy="212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2060848"/>
            <a:ext cx="2071977" cy="21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8044" y="1772816"/>
            <a:ext cx="14097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0192" y="1772816"/>
            <a:ext cx="1466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feld 21"/>
          <p:cNvSpPr txBox="1"/>
          <p:nvPr/>
        </p:nvSpPr>
        <p:spPr>
          <a:xfrm>
            <a:off x="3934800" y="2188800"/>
            <a:ext cx="792088" cy="36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code z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6</cp:revision>
  <dcterms:created xsi:type="dcterms:W3CDTF">2017-08-31T12:21:29Z</dcterms:created>
  <dcterms:modified xsi:type="dcterms:W3CDTF">2017-12-05T20:11:01Z</dcterms:modified>
</cp:coreProperties>
</file>