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2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B1B08-2FDA-46A6-AD25-0A6F2D9D8DF4}" type="datetimeFigureOut">
              <a:rPr lang="de-DE" smtClean="0"/>
              <a:pPr/>
              <a:t>23.01.2017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6C247-447D-43BB-A020-E2A72C5E6ED8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971600" y="6206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/>
          <p:cNvSpPr/>
          <p:nvPr/>
        </p:nvSpPr>
        <p:spPr>
          <a:xfrm>
            <a:off x="971600" y="9807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/>
          <p:cNvSpPr/>
          <p:nvPr/>
        </p:nvSpPr>
        <p:spPr>
          <a:xfrm>
            <a:off x="971600" y="13407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971600" y="17008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Ellipse 7"/>
          <p:cNvSpPr/>
          <p:nvPr/>
        </p:nvSpPr>
        <p:spPr>
          <a:xfrm>
            <a:off x="971600" y="206084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Ellipse 8"/>
          <p:cNvSpPr/>
          <p:nvPr/>
        </p:nvSpPr>
        <p:spPr>
          <a:xfrm>
            <a:off x="971600" y="242088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Ellipse 9"/>
          <p:cNvSpPr/>
          <p:nvPr/>
        </p:nvSpPr>
        <p:spPr>
          <a:xfrm>
            <a:off x="971600" y="278092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Ellipse 10"/>
          <p:cNvSpPr/>
          <p:nvPr/>
        </p:nvSpPr>
        <p:spPr>
          <a:xfrm>
            <a:off x="971600" y="314096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/>
          <p:cNvSpPr/>
          <p:nvPr/>
        </p:nvSpPr>
        <p:spPr>
          <a:xfrm>
            <a:off x="971600" y="3501008"/>
            <a:ext cx="288032" cy="288032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683568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971600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/>
          <p:cNvSpPr/>
          <p:nvPr/>
        </p:nvSpPr>
        <p:spPr>
          <a:xfrm>
            <a:off x="1259632" y="4005064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683568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971600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/>
          <p:cNvSpPr/>
          <p:nvPr/>
        </p:nvSpPr>
        <p:spPr>
          <a:xfrm>
            <a:off x="1259632" y="4293096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/>
          <p:cNvSpPr/>
          <p:nvPr/>
        </p:nvSpPr>
        <p:spPr>
          <a:xfrm>
            <a:off x="683568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/>
          <p:cNvSpPr/>
          <p:nvPr/>
        </p:nvSpPr>
        <p:spPr>
          <a:xfrm>
            <a:off x="971600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1259632" y="4581128"/>
            <a:ext cx="288032" cy="2880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>
            <a:off x="5292080" y="1340768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>
            <a:off x="5292080" y="1844824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>
            <a:off x="5292080" y="2348880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Ellipse 24"/>
          <p:cNvSpPr/>
          <p:nvPr/>
        </p:nvSpPr>
        <p:spPr>
          <a:xfrm>
            <a:off x="5292080" y="2852936"/>
            <a:ext cx="288032" cy="288032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5148064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Rechteck 30"/>
          <p:cNvSpPr/>
          <p:nvPr/>
        </p:nvSpPr>
        <p:spPr>
          <a:xfrm>
            <a:off x="5436096" y="4005064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hteck 31"/>
          <p:cNvSpPr/>
          <p:nvPr/>
        </p:nvSpPr>
        <p:spPr>
          <a:xfrm>
            <a:off x="5148064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Rechteck 32"/>
          <p:cNvSpPr/>
          <p:nvPr/>
        </p:nvSpPr>
        <p:spPr>
          <a:xfrm>
            <a:off x="5436096" y="4293096"/>
            <a:ext cx="288032" cy="28803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0" name="Gerade Verbindung mit Pfeil 69"/>
          <p:cNvCxnSpPr>
            <a:stCxn id="4" idx="6"/>
            <a:endCxn id="22" idx="2"/>
          </p:cNvCxnSpPr>
          <p:nvPr/>
        </p:nvCxnSpPr>
        <p:spPr>
          <a:xfrm>
            <a:off x="1259632" y="764704"/>
            <a:ext cx="40324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/>
          <p:cNvCxnSpPr>
            <a:stCxn id="4" idx="6"/>
            <a:endCxn id="23" idx="2"/>
          </p:cNvCxnSpPr>
          <p:nvPr/>
        </p:nvCxnSpPr>
        <p:spPr>
          <a:xfrm>
            <a:off x="1259632" y="764704"/>
            <a:ext cx="4032448" cy="1224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Gerade Verbindung mit Pfeil 73"/>
          <p:cNvCxnSpPr>
            <a:stCxn id="4" idx="6"/>
            <a:endCxn id="24" idx="2"/>
          </p:cNvCxnSpPr>
          <p:nvPr/>
        </p:nvCxnSpPr>
        <p:spPr>
          <a:xfrm>
            <a:off x="1259632" y="764704"/>
            <a:ext cx="4032448" cy="172819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stCxn id="4" idx="6"/>
            <a:endCxn id="25" idx="2"/>
          </p:cNvCxnSpPr>
          <p:nvPr/>
        </p:nvCxnSpPr>
        <p:spPr>
          <a:xfrm>
            <a:off x="1259632" y="764704"/>
            <a:ext cx="4032448" cy="22322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5" idx="6"/>
            <a:endCxn id="22" idx="2"/>
          </p:cNvCxnSpPr>
          <p:nvPr/>
        </p:nvCxnSpPr>
        <p:spPr>
          <a:xfrm>
            <a:off x="1259632" y="1124744"/>
            <a:ext cx="403244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/>
          <p:cNvCxnSpPr>
            <a:stCxn id="5" idx="6"/>
            <a:endCxn id="23" idx="2"/>
          </p:cNvCxnSpPr>
          <p:nvPr/>
        </p:nvCxnSpPr>
        <p:spPr>
          <a:xfrm>
            <a:off x="1259632" y="1124744"/>
            <a:ext cx="4032448" cy="8640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/>
          <p:cNvCxnSpPr>
            <a:stCxn id="5" idx="6"/>
            <a:endCxn id="24" idx="2"/>
          </p:cNvCxnSpPr>
          <p:nvPr/>
        </p:nvCxnSpPr>
        <p:spPr>
          <a:xfrm>
            <a:off x="1259632" y="1124744"/>
            <a:ext cx="4032448" cy="136815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5" idx="6"/>
            <a:endCxn id="25" idx="2"/>
          </p:cNvCxnSpPr>
          <p:nvPr/>
        </p:nvCxnSpPr>
        <p:spPr>
          <a:xfrm>
            <a:off x="1259632" y="1124744"/>
            <a:ext cx="4032448" cy="1872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Gerade Verbindung mit Pfeil 91"/>
          <p:cNvCxnSpPr/>
          <p:nvPr/>
        </p:nvCxnSpPr>
        <p:spPr>
          <a:xfrm>
            <a:off x="1259632" y="1484784"/>
            <a:ext cx="396044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mit Pfeil 93"/>
          <p:cNvCxnSpPr>
            <a:stCxn id="6" idx="6"/>
            <a:endCxn id="23" idx="2"/>
          </p:cNvCxnSpPr>
          <p:nvPr/>
        </p:nvCxnSpPr>
        <p:spPr>
          <a:xfrm>
            <a:off x="1259632" y="1484784"/>
            <a:ext cx="4032448" cy="50405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>
            <a:stCxn id="6" idx="6"/>
            <a:endCxn id="24" idx="2"/>
          </p:cNvCxnSpPr>
          <p:nvPr/>
        </p:nvCxnSpPr>
        <p:spPr>
          <a:xfrm>
            <a:off x="1259632" y="1484784"/>
            <a:ext cx="4032448" cy="10081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>
            <a:stCxn id="6" idx="6"/>
            <a:endCxn id="25" idx="2"/>
          </p:cNvCxnSpPr>
          <p:nvPr/>
        </p:nvCxnSpPr>
        <p:spPr>
          <a:xfrm>
            <a:off x="1259632" y="1484784"/>
            <a:ext cx="4032448" cy="15121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mit Pfeil 102"/>
          <p:cNvCxnSpPr>
            <a:stCxn id="7" idx="6"/>
            <a:endCxn id="22" idx="2"/>
          </p:cNvCxnSpPr>
          <p:nvPr/>
        </p:nvCxnSpPr>
        <p:spPr>
          <a:xfrm flipV="1">
            <a:off x="1259632" y="1484784"/>
            <a:ext cx="4032448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/>
          <p:cNvCxnSpPr>
            <a:stCxn id="7" idx="6"/>
            <a:endCxn id="23" idx="2"/>
          </p:cNvCxnSpPr>
          <p:nvPr/>
        </p:nvCxnSpPr>
        <p:spPr>
          <a:xfrm>
            <a:off x="1259632" y="1844824"/>
            <a:ext cx="4032448" cy="14401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/>
          <p:cNvCxnSpPr>
            <a:stCxn id="7" idx="6"/>
            <a:endCxn id="24" idx="2"/>
          </p:cNvCxnSpPr>
          <p:nvPr/>
        </p:nvCxnSpPr>
        <p:spPr>
          <a:xfrm>
            <a:off x="1259632" y="1844824"/>
            <a:ext cx="4032448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Gerade Verbindung mit Pfeil 111"/>
          <p:cNvCxnSpPr>
            <a:stCxn id="7" idx="6"/>
            <a:endCxn id="25" idx="2"/>
          </p:cNvCxnSpPr>
          <p:nvPr/>
        </p:nvCxnSpPr>
        <p:spPr>
          <a:xfrm>
            <a:off x="1259632" y="1844824"/>
            <a:ext cx="4032448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mit Pfeil 114"/>
          <p:cNvCxnSpPr>
            <a:endCxn id="22" idx="2"/>
          </p:cNvCxnSpPr>
          <p:nvPr/>
        </p:nvCxnSpPr>
        <p:spPr>
          <a:xfrm flipV="1">
            <a:off x="1259632" y="1484784"/>
            <a:ext cx="4032448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/>
          <p:cNvCxnSpPr>
            <a:endCxn id="23" idx="2"/>
          </p:cNvCxnSpPr>
          <p:nvPr/>
        </p:nvCxnSpPr>
        <p:spPr>
          <a:xfrm flipV="1">
            <a:off x="1259632" y="1988840"/>
            <a:ext cx="4032448" cy="21602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Gerade Verbindung mit Pfeil 118"/>
          <p:cNvCxnSpPr>
            <a:stCxn id="8" idx="6"/>
            <a:endCxn id="24" idx="2"/>
          </p:cNvCxnSpPr>
          <p:nvPr/>
        </p:nvCxnSpPr>
        <p:spPr>
          <a:xfrm>
            <a:off x="1259632" y="2204864"/>
            <a:ext cx="4032448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Gerade Verbindung mit Pfeil 121"/>
          <p:cNvCxnSpPr>
            <a:stCxn id="8" idx="6"/>
            <a:endCxn id="25" idx="2"/>
          </p:cNvCxnSpPr>
          <p:nvPr/>
        </p:nvCxnSpPr>
        <p:spPr>
          <a:xfrm>
            <a:off x="1259632" y="2204864"/>
            <a:ext cx="40324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Gerade Verbindung mit Pfeil 124"/>
          <p:cNvCxnSpPr>
            <a:stCxn id="9" idx="6"/>
            <a:endCxn id="22" idx="2"/>
          </p:cNvCxnSpPr>
          <p:nvPr/>
        </p:nvCxnSpPr>
        <p:spPr>
          <a:xfrm flipV="1">
            <a:off x="1259632" y="1484784"/>
            <a:ext cx="4032448" cy="108012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Gerade Verbindung mit Pfeil 127"/>
          <p:cNvCxnSpPr>
            <a:stCxn id="9" idx="6"/>
            <a:endCxn id="23" idx="2"/>
          </p:cNvCxnSpPr>
          <p:nvPr/>
        </p:nvCxnSpPr>
        <p:spPr>
          <a:xfrm flipV="1">
            <a:off x="1259632" y="1988840"/>
            <a:ext cx="4032448" cy="5760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Gerade Verbindung mit Pfeil 130"/>
          <p:cNvCxnSpPr>
            <a:stCxn id="9" idx="6"/>
          </p:cNvCxnSpPr>
          <p:nvPr/>
        </p:nvCxnSpPr>
        <p:spPr>
          <a:xfrm flipV="1">
            <a:off x="1259632" y="2492896"/>
            <a:ext cx="3960440" cy="72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Gerade Verbindung mit Pfeil 133"/>
          <p:cNvCxnSpPr>
            <a:stCxn id="9" idx="6"/>
          </p:cNvCxnSpPr>
          <p:nvPr/>
        </p:nvCxnSpPr>
        <p:spPr>
          <a:xfrm>
            <a:off x="1259632" y="2564904"/>
            <a:ext cx="3960440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/>
          <p:cNvCxnSpPr>
            <a:stCxn id="10" idx="6"/>
            <a:endCxn id="22" idx="2"/>
          </p:cNvCxnSpPr>
          <p:nvPr/>
        </p:nvCxnSpPr>
        <p:spPr>
          <a:xfrm flipV="1">
            <a:off x="1259632" y="1484784"/>
            <a:ext cx="4032448" cy="144016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Gerade Verbindung mit Pfeil 139"/>
          <p:cNvCxnSpPr>
            <a:stCxn id="10" idx="6"/>
            <a:endCxn id="23" idx="2"/>
          </p:cNvCxnSpPr>
          <p:nvPr/>
        </p:nvCxnSpPr>
        <p:spPr>
          <a:xfrm flipV="1">
            <a:off x="1259632" y="1988840"/>
            <a:ext cx="4032448" cy="93610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/>
          <p:cNvCxnSpPr>
            <a:stCxn id="10" idx="6"/>
            <a:endCxn id="24" idx="2"/>
          </p:cNvCxnSpPr>
          <p:nvPr/>
        </p:nvCxnSpPr>
        <p:spPr>
          <a:xfrm flipV="1">
            <a:off x="1259632" y="2492896"/>
            <a:ext cx="4032448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Gerade Verbindung mit Pfeil 145"/>
          <p:cNvCxnSpPr>
            <a:endCxn id="25" idx="2"/>
          </p:cNvCxnSpPr>
          <p:nvPr/>
        </p:nvCxnSpPr>
        <p:spPr>
          <a:xfrm>
            <a:off x="1259632" y="2924944"/>
            <a:ext cx="4032448" cy="720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rade Verbindung mit Pfeil 147"/>
          <p:cNvCxnSpPr>
            <a:stCxn id="11" idx="6"/>
            <a:endCxn id="22" idx="2"/>
          </p:cNvCxnSpPr>
          <p:nvPr/>
        </p:nvCxnSpPr>
        <p:spPr>
          <a:xfrm flipV="1">
            <a:off x="1259632" y="1484784"/>
            <a:ext cx="4032448" cy="180020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rade Verbindung mit Pfeil 150"/>
          <p:cNvCxnSpPr>
            <a:stCxn id="11" idx="6"/>
            <a:endCxn id="23" idx="2"/>
          </p:cNvCxnSpPr>
          <p:nvPr/>
        </p:nvCxnSpPr>
        <p:spPr>
          <a:xfrm flipV="1">
            <a:off x="1259632" y="1988840"/>
            <a:ext cx="4032448" cy="12961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153"/>
          <p:cNvCxnSpPr>
            <a:stCxn id="11" idx="6"/>
            <a:endCxn id="24" idx="2"/>
          </p:cNvCxnSpPr>
          <p:nvPr/>
        </p:nvCxnSpPr>
        <p:spPr>
          <a:xfrm flipV="1">
            <a:off x="1259632" y="2492896"/>
            <a:ext cx="4032448" cy="79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/>
          <p:cNvCxnSpPr>
            <a:stCxn id="11" idx="6"/>
            <a:endCxn id="25" idx="2"/>
          </p:cNvCxnSpPr>
          <p:nvPr/>
        </p:nvCxnSpPr>
        <p:spPr>
          <a:xfrm flipV="1">
            <a:off x="1259632" y="2996952"/>
            <a:ext cx="4032448" cy="2880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Gerade Verbindung mit Pfeil 159"/>
          <p:cNvCxnSpPr>
            <a:stCxn id="12" idx="6"/>
            <a:endCxn id="22" idx="2"/>
          </p:cNvCxnSpPr>
          <p:nvPr/>
        </p:nvCxnSpPr>
        <p:spPr>
          <a:xfrm flipV="1">
            <a:off x="1259632" y="1484784"/>
            <a:ext cx="4032448" cy="21602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Gerade Verbindung mit Pfeil 162"/>
          <p:cNvCxnSpPr>
            <a:stCxn id="12" idx="6"/>
            <a:endCxn id="23" idx="2"/>
          </p:cNvCxnSpPr>
          <p:nvPr/>
        </p:nvCxnSpPr>
        <p:spPr>
          <a:xfrm flipV="1">
            <a:off x="1259632" y="1988840"/>
            <a:ext cx="4032448" cy="1656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Gerade Verbindung mit Pfeil 165"/>
          <p:cNvCxnSpPr>
            <a:stCxn id="12" idx="6"/>
            <a:endCxn id="24" idx="2"/>
          </p:cNvCxnSpPr>
          <p:nvPr/>
        </p:nvCxnSpPr>
        <p:spPr>
          <a:xfrm flipV="1">
            <a:off x="1259632" y="2492896"/>
            <a:ext cx="4032448" cy="11521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Gerade Verbindung mit Pfeil 168"/>
          <p:cNvCxnSpPr>
            <a:stCxn id="12" idx="6"/>
            <a:endCxn id="25" idx="2"/>
          </p:cNvCxnSpPr>
          <p:nvPr/>
        </p:nvCxnSpPr>
        <p:spPr>
          <a:xfrm flipV="1">
            <a:off x="1259632" y="2996952"/>
            <a:ext cx="4032448" cy="64807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Larissa-Design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11</cp:revision>
  <dcterms:created xsi:type="dcterms:W3CDTF">2017-01-09T19:15:28Z</dcterms:created>
  <dcterms:modified xsi:type="dcterms:W3CDTF">2017-01-23T18:53:40Z</dcterms:modified>
</cp:coreProperties>
</file>