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52000" r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Gerade Verbindung mit Pfeil 62"/>
          <p:cNvCxnSpPr/>
          <p:nvPr/>
        </p:nvCxnSpPr>
        <p:spPr>
          <a:xfrm>
            <a:off x="1259632" y="764704"/>
            <a:ext cx="3744416" cy="792088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732785">
            <a:off x="1995163" y="7889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1259632" y="1124744"/>
            <a:ext cx="3744416" cy="936104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 rot="803968">
            <a:off x="2355203" y="129298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1259632" y="1844824"/>
            <a:ext cx="3744416" cy="720080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 rot="615901">
            <a:off x="1563115" y="1782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1259632" y="2204864"/>
            <a:ext cx="3744416" cy="864096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 rot="732785">
            <a:off x="2499218" y="237310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29</cp:revision>
  <dcterms:created xsi:type="dcterms:W3CDTF">2017-01-09T19:15:28Z</dcterms:created>
  <dcterms:modified xsi:type="dcterms:W3CDTF">2017-01-23T18:42:06Z</dcterms:modified>
</cp:coreProperties>
</file>