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9966FF"/>
    <a:srgbClr val="FF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9885" autoAdjust="0"/>
  </p:normalViewPr>
  <p:slideViewPr>
    <p:cSldViewPr snapToGrid="0">
      <p:cViewPr varScale="1">
        <p:scale>
          <a:sx n="116" d="100"/>
          <a:sy n="116" d="100"/>
        </p:scale>
        <p:origin x="-43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08.01.2017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20188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08.01.2017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55107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08.01.2017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5240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08.01.2017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90871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08.01.2017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3906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08.01.2017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40475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08.01.2017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44477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08.01.2017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64775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08.01.2017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19558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08.01.2017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41832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08.01.2017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06206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643F6-D162-4AA8-95E8-A3F3F387F015}" type="datetimeFigureOut">
              <a:rPr lang="de-DE" smtClean="0"/>
              <a:pPr/>
              <a:t>08.01.2017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65832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1244292" y="1896712"/>
            <a:ext cx="3600000" cy="36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  <a:scene3d>
            <a:camera prst="isometricOffAxis2Right">
              <a:rot lat="600000" lon="17400000" rev="0"/>
            </a:camera>
            <a:lightRig rig="threePt" dir="t"/>
          </a:scene3d>
          <a:sp3d extrusionH="508000" contourW="12700" prstMaterial="matte">
            <a:bevelT w="0" h="0"/>
            <a:bevelB w="0" h="0"/>
            <a:extrusionClr>
              <a:schemeClr val="accent6">
                <a:lumMod val="60000"/>
                <a:lumOff val="40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Rechteck 44"/>
          <p:cNvSpPr/>
          <p:nvPr/>
        </p:nvSpPr>
        <p:spPr>
          <a:xfrm>
            <a:off x="0" y="6268177"/>
            <a:ext cx="865539" cy="589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11326461" y="6268176"/>
            <a:ext cx="865539" cy="589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Rechteck 46"/>
          <p:cNvSpPr/>
          <p:nvPr/>
        </p:nvSpPr>
        <p:spPr>
          <a:xfrm>
            <a:off x="0" y="0"/>
            <a:ext cx="865539" cy="589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Rechteck 47"/>
          <p:cNvSpPr/>
          <p:nvPr/>
        </p:nvSpPr>
        <p:spPr>
          <a:xfrm>
            <a:off x="11326460" y="-1"/>
            <a:ext cx="865539" cy="589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4082173" y="2609288"/>
            <a:ext cx="1800000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  <a:scene3d>
            <a:camera prst="isometricOffAxis2Right">
              <a:rot lat="600000" lon="17400000" rev="0"/>
            </a:camera>
            <a:lightRig rig="threePt" dir="t"/>
          </a:scene3d>
          <a:sp3d extrusionH="168910" contourW="12700" prstMaterial="matte">
            <a:bevelT w="0" h="0"/>
            <a:bevelB w="0" h="0"/>
            <a:extrusionClr>
              <a:schemeClr val="accent1">
                <a:lumMod val="60000"/>
                <a:lumOff val="40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1458095" y="881448"/>
            <a:ext cx="2875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Input: </a:t>
            </a:r>
            <a:r>
              <a:rPr lang="de-DE" dirty="0" smtClean="0"/>
              <a:t>tensor</a:t>
            </a:r>
            <a:r>
              <a:rPr lang="de-DE" dirty="0" smtClean="0"/>
              <a:t>,</a:t>
            </a:r>
          </a:p>
          <a:p>
            <a:pPr algn="ctr"/>
            <a:r>
              <a:rPr lang="de-DE" dirty="0" smtClean="0"/>
              <a:t>e.g. </a:t>
            </a:r>
            <a:r>
              <a:rPr lang="de-DE" dirty="0" smtClean="0"/>
              <a:t>image</a:t>
            </a:r>
            <a:r>
              <a:rPr lang="de-DE" dirty="0" smtClean="0"/>
              <a:t> with dim 10x10x3</a:t>
            </a:r>
            <a:endParaRPr lang="de-DE" dirty="0"/>
          </a:p>
        </p:txBody>
      </p:sp>
      <p:sp>
        <p:nvSpPr>
          <p:cNvPr id="38" name="Rechteck 37"/>
          <p:cNvSpPr/>
          <p:nvPr/>
        </p:nvSpPr>
        <p:spPr>
          <a:xfrm>
            <a:off x="4358143" y="2613404"/>
            <a:ext cx="1800000" cy="18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  <a:scene3d>
            <a:camera prst="isometricOffAxis2Right">
              <a:rot lat="600000" lon="17400000" rev="0"/>
            </a:camera>
            <a:lightRig rig="threePt" dir="t"/>
          </a:scene3d>
          <a:sp3d extrusionH="168910" contourW="12700" prstMaterial="matte">
            <a:bevelT w="0" h="0"/>
            <a:bevelB w="0" h="0"/>
            <a:extrusionClr>
              <a:schemeClr val="accent2">
                <a:lumMod val="60000"/>
                <a:lumOff val="40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0" name="Gerade Verbindung mit Pfeil 39"/>
          <p:cNvCxnSpPr/>
          <p:nvPr/>
        </p:nvCxnSpPr>
        <p:spPr>
          <a:xfrm>
            <a:off x="3113869" y="3608173"/>
            <a:ext cx="12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 extrusionH="76200">
            <a:extrusionClr>
              <a:schemeClr val="tx1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>
            <a:off x="5263925" y="3575222"/>
            <a:ext cx="54000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/>
          <p:cNvSpPr/>
          <p:nvPr/>
        </p:nvSpPr>
        <p:spPr>
          <a:xfrm>
            <a:off x="5449646" y="2617520"/>
            <a:ext cx="1800000" cy="1800000"/>
          </a:xfrm>
          <a:prstGeom prst="rect">
            <a:avLst/>
          </a:prstGeom>
          <a:solidFill>
            <a:srgbClr val="00CC99"/>
          </a:solidFill>
          <a:ln>
            <a:solidFill>
              <a:schemeClr val="accent1">
                <a:shade val="50000"/>
                <a:alpha val="0"/>
              </a:schemeClr>
            </a:solidFill>
          </a:ln>
          <a:scene3d>
            <a:camera prst="isometricOffAxis2Right">
              <a:rot lat="600000" lon="17400000" rev="0"/>
            </a:camera>
            <a:lightRig rig="threePt" dir="t"/>
          </a:scene3d>
          <a:sp3d extrusionH="168910" contourW="12700" prstMaterial="matte">
            <a:bevelT w="0" h="0"/>
            <a:bevelB w="0" h="0"/>
            <a:extrusionClr>
              <a:srgbClr val="00CC99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8" name="Textfeld 57"/>
          <p:cNvSpPr txBox="1"/>
          <p:nvPr/>
        </p:nvSpPr>
        <p:spPr>
          <a:xfrm>
            <a:off x="4279502" y="1865872"/>
            <a:ext cx="2875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Convolution:</a:t>
            </a:r>
            <a:br>
              <a:rPr lang="de-DE" sz="1400" dirty="0" smtClean="0"/>
            </a:br>
            <a:r>
              <a:rPr lang="de-DE" sz="1400" dirty="0" smtClean="0"/>
              <a:t>Feature maps</a:t>
            </a:r>
            <a:endParaRPr lang="de-DE" sz="1400" dirty="0"/>
          </a:p>
        </p:txBody>
      </p:sp>
      <p:cxnSp>
        <p:nvCxnSpPr>
          <p:cNvPr id="60" name="Gerade Verbindung mit Pfeil 59"/>
          <p:cNvCxnSpPr/>
          <p:nvPr/>
        </p:nvCxnSpPr>
        <p:spPr>
          <a:xfrm>
            <a:off x="6355519" y="3612289"/>
            <a:ext cx="198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 extrusionH="76200">
            <a:extrusionClr>
              <a:schemeClr val="tx1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8328859" y="3247730"/>
            <a:ext cx="720000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  <a:scene3d>
            <a:camera prst="isometricOffAxis2Right">
              <a:rot lat="600000" lon="17400000" rev="0"/>
            </a:camera>
            <a:lightRig rig="threePt" dir="t"/>
          </a:scene3d>
          <a:sp3d extrusionH="168910" contourW="12700" prstMaterial="matte">
            <a:bevelT w="0" h="0"/>
            <a:bevelB w="0" h="0"/>
            <a:extrusionClr>
              <a:schemeClr val="accent1">
                <a:lumMod val="60000"/>
                <a:lumOff val="40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Rechteck 61"/>
          <p:cNvSpPr/>
          <p:nvPr/>
        </p:nvSpPr>
        <p:spPr>
          <a:xfrm>
            <a:off x="8604829" y="3251846"/>
            <a:ext cx="720000" cy="72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  <a:scene3d>
            <a:camera prst="isometricOffAxis2Right">
              <a:rot lat="600000" lon="17400000" rev="0"/>
            </a:camera>
            <a:lightRig rig="threePt" dir="t"/>
          </a:scene3d>
          <a:sp3d extrusionH="168910" contourW="12700" prstMaterial="matte">
            <a:bevelT w="0" h="0"/>
            <a:bevelB w="0" h="0"/>
            <a:extrusionClr>
              <a:schemeClr val="accent2">
                <a:lumMod val="60000"/>
                <a:lumOff val="40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3" name="Gerade Verbindung 62"/>
          <p:cNvCxnSpPr/>
          <p:nvPr/>
        </p:nvCxnSpPr>
        <p:spPr>
          <a:xfrm>
            <a:off x="8950438" y="3595826"/>
            <a:ext cx="36000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9284435" y="3255962"/>
            <a:ext cx="720000" cy="720000"/>
          </a:xfrm>
          <a:prstGeom prst="rect">
            <a:avLst/>
          </a:prstGeom>
          <a:solidFill>
            <a:srgbClr val="00CC99"/>
          </a:solidFill>
          <a:ln>
            <a:solidFill>
              <a:schemeClr val="accent1">
                <a:shade val="50000"/>
                <a:alpha val="0"/>
              </a:schemeClr>
            </a:solidFill>
          </a:ln>
          <a:scene3d>
            <a:camera prst="isometricOffAxis2Right">
              <a:rot lat="600000" lon="17400000" rev="0"/>
            </a:camera>
            <a:lightRig rig="threePt" dir="t"/>
          </a:scene3d>
          <a:sp3d extrusionH="168910" contourW="12700" prstMaterial="matte">
            <a:bevelT w="0" h="0"/>
            <a:bevelB w="0" h="0"/>
            <a:extrusionClr>
              <a:srgbClr val="00CC99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5" name="Textfeld 64"/>
          <p:cNvSpPr txBox="1"/>
          <p:nvPr/>
        </p:nvSpPr>
        <p:spPr>
          <a:xfrm>
            <a:off x="7735340" y="2800882"/>
            <a:ext cx="2875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Pooling stage</a:t>
            </a:r>
            <a:endParaRPr lang="de-DE" sz="1400" dirty="0"/>
          </a:p>
        </p:txBody>
      </p:sp>
      <p:sp>
        <p:nvSpPr>
          <p:cNvPr id="67" name="Textfeld 66"/>
          <p:cNvSpPr txBox="1"/>
          <p:nvPr/>
        </p:nvSpPr>
        <p:spPr>
          <a:xfrm>
            <a:off x="5972376" y="2875001"/>
            <a:ext cx="28750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Detector stage:</a:t>
            </a:r>
            <a:br>
              <a:rPr lang="de-DE" sz="1400" dirty="0" smtClean="0"/>
            </a:br>
            <a:r>
              <a:rPr lang="de-DE" sz="1400" dirty="0" smtClean="0"/>
              <a:t>Nonlinearity</a:t>
            </a:r>
            <a:br>
              <a:rPr lang="de-DE" sz="1400" dirty="0" smtClean="0"/>
            </a:br>
            <a:r>
              <a:rPr lang="de-DE" sz="1400" dirty="0" smtClean="0"/>
              <a:t>(e.g. ReLU)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xmlns="" val="386961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Benutzerdefiniert</PresentationFormat>
  <Paragraphs>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Niklas</dc:creator>
  <cp:lastModifiedBy>Windows-Benutzer</cp:lastModifiedBy>
  <cp:revision>28</cp:revision>
  <dcterms:created xsi:type="dcterms:W3CDTF">2017-01-07T11:02:39Z</dcterms:created>
  <dcterms:modified xsi:type="dcterms:W3CDTF">2017-01-08T12:13:40Z</dcterms:modified>
</cp:coreProperties>
</file>