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1413-5DD0-4644-B979-78572F4251E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2DC4-A7E3-432F-8EC1-332F913CDD6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828" y="1056104"/>
            <a:ext cx="870966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1115616" y="1772816"/>
            <a:ext cx="432048" cy="2664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547664" y="1916832"/>
            <a:ext cx="288032" cy="24482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835696" y="1988840"/>
            <a:ext cx="216024" cy="24482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051720" y="2204864"/>
            <a:ext cx="432048" cy="21602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2483768" y="2276872"/>
            <a:ext cx="288032" cy="1800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2771800" y="2276872"/>
            <a:ext cx="360040" cy="1728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3131840" y="2276872"/>
            <a:ext cx="432048" cy="1728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563888" y="2448000"/>
            <a:ext cx="360000" cy="14850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3923928" y="2492896"/>
            <a:ext cx="288032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1115616" y="1772816"/>
            <a:ext cx="576064" cy="1890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1691680" y="2420888"/>
            <a:ext cx="576064" cy="12241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2267744" y="2420888"/>
            <a:ext cx="576064" cy="10800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V="1">
            <a:off x="2833200" y="2996952"/>
            <a:ext cx="666000" cy="4968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3491880" y="3009600"/>
            <a:ext cx="1076400" cy="20337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 flipV="1">
            <a:off x="4211960" y="2852936"/>
            <a:ext cx="216024" cy="6480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/>
          <p:nvPr/>
        </p:nvCxnSpPr>
        <p:spPr>
          <a:xfrm>
            <a:off x="4427984" y="2924944"/>
            <a:ext cx="144016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</cp:revision>
  <dcterms:created xsi:type="dcterms:W3CDTF">2017-07-13T12:08:02Z</dcterms:created>
  <dcterms:modified xsi:type="dcterms:W3CDTF">2017-07-13T12:32:20Z</dcterms:modified>
</cp:coreProperties>
</file>