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1103861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1858009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2612156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4222027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843808" y="11052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" name="Gerade Verbindung mit Pfeil 10"/>
          <p:cNvCxnSpPr>
            <a:stCxn id="4" idx="6"/>
            <a:endCxn id="8" idx="2"/>
          </p:cNvCxnSpPr>
          <p:nvPr/>
        </p:nvCxnSpPr>
        <p:spPr>
          <a:xfrm>
            <a:off x="1531953" y="1405520"/>
            <a:ext cx="1311855" cy="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251777" y="3284984"/>
            <a:ext cx="7855" cy="864096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 flipV="1">
            <a:off x="1531953" y="1406859"/>
            <a:ext cx="1311855" cy="752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6"/>
            <a:endCxn id="8" idx="2"/>
          </p:cNvCxnSpPr>
          <p:nvPr/>
        </p:nvCxnSpPr>
        <p:spPr>
          <a:xfrm flipV="1">
            <a:off x="1531953" y="1406859"/>
            <a:ext cx="1311855" cy="1506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6"/>
            <a:endCxn id="8" idx="2"/>
          </p:cNvCxnSpPr>
          <p:nvPr/>
        </p:nvCxnSpPr>
        <p:spPr>
          <a:xfrm flipV="1">
            <a:off x="1531953" y="1406859"/>
            <a:ext cx="1311855" cy="3116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8" idx="6"/>
            <a:endCxn id="56" idx="2"/>
          </p:cNvCxnSpPr>
          <p:nvPr/>
        </p:nvCxnSpPr>
        <p:spPr>
          <a:xfrm>
            <a:off x="3404161" y="1406859"/>
            <a:ext cx="1383863" cy="1508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788024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2843808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2843808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2843808" y="4221088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48" name="Gerade Verbindung mit Pfeil 47"/>
          <p:cNvCxnSpPr>
            <a:stCxn id="4" idx="6"/>
            <a:endCxn id="33" idx="2"/>
          </p:cNvCxnSpPr>
          <p:nvPr/>
        </p:nvCxnSpPr>
        <p:spPr>
          <a:xfrm>
            <a:off x="1531953" y="1405520"/>
            <a:ext cx="1311855" cy="753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" idx="6"/>
            <a:endCxn id="34" idx="2"/>
          </p:cNvCxnSpPr>
          <p:nvPr/>
        </p:nvCxnSpPr>
        <p:spPr>
          <a:xfrm>
            <a:off x="1531953" y="1405520"/>
            <a:ext cx="1311855" cy="1509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" idx="6"/>
            <a:endCxn id="36" idx="2"/>
          </p:cNvCxnSpPr>
          <p:nvPr/>
        </p:nvCxnSpPr>
        <p:spPr>
          <a:xfrm>
            <a:off x="1531953" y="1405520"/>
            <a:ext cx="1311855" cy="3117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33" idx="2"/>
          </p:cNvCxnSpPr>
          <p:nvPr/>
        </p:nvCxnSpPr>
        <p:spPr>
          <a:xfrm flipV="1">
            <a:off x="1531953" y="2159259"/>
            <a:ext cx="1311855" cy="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" idx="6"/>
            <a:endCxn id="34" idx="2"/>
          </p:cNvCxnSpPr>
          <p:nvPr/>
        </p:nvCxnSpPr>
        <p:spPr>
          <a:xfrm>
            <a:off x="1531953" y="2159668"/>
            <a:ext cx="1311855" cy="755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" idx="6"/>
            <a:endCxn id="36" idx="2"/>
          </p:cNvCxnSpPr>
          <p:nvPr/>
        </p:nvCxnSpPr>
        <p:spPr>
          <a:xfrm>
            <a:off x="1531953" y="2159668"/>
            <a:ext cx="1311855" cy="23630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" idx="6"/>
            <a:endCxn id="33" idx="2"/>
          </p:cNvCxnSpPr>
          <p:nvPr/>
        </p:nvCxnSpPr>
        <p:spPr>
          <a:xfrm flipV="1">
            <a:off x="1531953" y="2159259"/>
            <a:ext cx="1311855" cy="754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34" idx="2"/>
          </p:cNvCxnSpPr>
          <p:nvPr/>
        </p:nvCxnSpPr>
        <p:spPr>
          <a:xfrm>
            <a:off x="1531953" y="2913815"/>
            <a:ext cx="1311855" cy="1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6" idx="6"/>
            <a:endCxn id="36" idx="2"/>
          </p:cNvCxnSpPr>
          <p:nvPr/>
        </p:nvCxnSpPr>
        <p:spPr>
          <a:xfrm>
            <a:off x="1531953" y="2913815"/>
            <a:ext cx="1311855" cy="1608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6"/>
            <a:endCxn id="33" idx="2"/>
          </p:cNvCxnSpPr>
          <p:nvPr/>
        </p:nvCxnSpPr>
        <p:spPr>
          <a:xfrm flipV="1">
            <a:off x="1531953" y="2159259"/>
            <a:ext cx="1311855" cy="2364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34" idx="2"/>
          </p:cNvCxnSpPr>
          <p:nvPr/>
        </p:nvCxnSpPr>
        <p:spPr>
          <a:xfrm flipV="1">
            <a:off x="1531953" y="2915259"/>
            <a:ext cx="1311855" cy="1608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" idx="6"/>
            <a:endCxn id="36" idx="2"/>
          </p:cNvCxnSpPr>
          <p:nvPr/>
        </p:nvCxnSpPr>
        <p:spPr>
          <a:xfrm flipV="1">
            <a:off x="1531953" y="4522747"/>
            <a:ext cx="1311855" cy="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3" idx="6"/>
            <a:endCxn id="56" idx="2"/>
          </p:cNvCxnSpPr>
          <p:nvPr/>
        </p:nvCxnSpPr>
        <p:spPr>
          <a:xfrm>
            <a:off x="3404161" y="2159259"/>
            <a:ext cx="1383863" cy="75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34" idx="6"/>
            <a:endCxn id="56" idx="2"/>
          </p:cNvCxnSpPr>
          <p:nvPr/>
        </p:nvCxnSpPr>
        <p:spPr>
          <a:xfrm>
            <a:off x="3404161" y="2915259"/>
            <a:ext cx="13838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36" idx="6"/>
            <a:endCxn id="56" idx="2"/>
          </p:cNvCxnSpPr>
          <p:nvPr/>
        </p:nvCxnSpPr>
        <p:spPr>
          <a:xfrm flipV="1">
            <a:off x="3404161" y="2915259"/>
            <a:ext cx="1383863" cy="160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113848" y="3284984"/>
            <a:ext cx="17992" cy="864096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19</cp:revision>
  <dcterms:created xsi:type="dcterms:W3CDTF">2017-04-10T14:18:18Z</dcterms:created>
  <dcterms:modified xsi:type="dcterms:W3CDTF">2017-09-13T12:13:32Z</dcterms:modified>
</cp:coreProperties>
</file>