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18" Type="http://schemas.openxmlformats.org/officeDocument/2006/relationships/image" Target="../media/image18.wmf"/><Relationship Id="rId26" Type="http://schemas.openxmlformats.org/officeDocument/2006/relationships/image" Target="../media/image26.wmf"/><Relationship Id="rId3" Type="http://schemas.openxmlformats.org/officeDocument/2006/relationships/image" Target="../media/image3.wmf"/><Relationship Id="rId21" Type="http://schemas.openxmlformats.org/officeDocument/2006/relationships/image" Target="../media/image21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5" Type="http://schemas.openxmlformats.org/officeDocument/2006/relationships/image" Target="../media/image25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20" Type="http://schemas.openxmlformats.org/officeDocument/2006/relationships/image" Target="../media/image20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24" Type="http://schemas.openxmlformats.org/officeDocument/2006/relationships/image" Target="../media/image24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23" Type="http://schemas.openxmlformats.org/officeDocument/2006/relationships/image" Target="../media/image23.wmf"/><Relationship Id="rId28" Type="http://schemas.openxmlformats.org/officeDocument/2006/relationships/image" Target="../media/image28.wmf"/><Relationship Id="rId10" Type="http://schemas.openxmlformats.org/officeDocument/2006/relationships/image" Target="../media/image10.wmf"/><Relationship Id="rId19" Type="http://schemas.openxmlformats.org/officeDocument/2006/relationships/image" Target="../media/image19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Relationship Id="rId22" Type="http://schemas.openxmlformats.org/officeDocument/2006/relationships/image" Target="../media/image22.wmf"/><Relationship Id="rId27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49750-8922-46EE-B859-EBEC67CE0B57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E5372-A965-4787-B7A9-CC4CB988FFA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34" Type="http://schemas.openxmlformats.org/officeDocument/2006/relationships/oleObject" Target="../embeddings/oleObject32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29" Type="http://schemas.openxmlformats.org/officeDocument/2006/relationships/oleObject" Target="../embeddings/oleObject2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30.bin"/><Relationship Id="rId37" Type="http://schemas.openxmlformats.org/officeDocument/2006/relationships/oleObject" Target="../embeddings/oleObject35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31" Type="http://schemas.openxmlformats.org/officeDocument/2006/relationships/oleObject" Target="../embeddings/oleObject29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Relationship Id="rId30" Type="http://schemas.openxmlformats.org/officeDocument/2006/relationships/oleObject" Target="../embeddings/oleObject28.bin"/><Relationship Id="rId35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43608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43608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6" name="Ellipse 5"/>
          <p:cNvSpPr/>
          <p:nvPr/>
        </p:nvSpPr>
        <p:spPr>
          <a:xfrm>
            <a:off x="1043904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28006" y="5229200"/>
          <a:ext cx="247650" cy="342900"/>
        </p:xfrm>
        <a:graphic>
          <a:graphicData uri="http://schemas.openxmlformats.org/presentationml/2006/ole">
            <p:oleObj spid="_x0000_s1026" name="Formel" r:id="rId3" imgW="16488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47056" y="4166220"/>
          <a:ext cx="228600" cy="342900"/>
        </p:xfrm>
        <a:graphic>
          <a:graphicData uri="http://schemas.openxmlformats.org/presentationml/2006/ole">
            <p:oleObj spid="_x0000_s1027" name="Formel" r:id="rId4" imgW="152280" imgH="228600" progId="Equation.3">
              <p:embed/>
            </p:oleObj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231900" y="3078163"/>
          <a:ext cx="190500" cy="304800"/>
        </p:xfrm>
        <a:graphic>
          <a:graphicData uri="http://schemas.openxmlformats.org/presentationml/2006/ole">
            <p:oleObj spid="_x0000_s1028" name="Formel" r:id="rId5" imgW="126720" imgH="203040" progId="Equation.3">
              <p:embed/>
            </p:oleObj>
          </a:graphicData>
        </a:graphic>
      </p:graphicFrame>
      <p:sp>
        <p:nvSpPr>
          <p:cNvPr id="10" name="Ellipse 9"/>
          <p:cNvSpPr/>
          <p:nvPr/>
        </p:nvSpPr>
        <p:spPr>
          <a:xfrm>
            <a:off x="1043608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1250454" y="2041469"/>
          <a:ext cx="152400" cy="228600"/>
        </p:xfrm>
        <a:graphic>
          <a:graphicData uri="http://schemas.openxmlformats.org/presentationml/2006/ole">
            <p:oleObj spid="_x0000_s1029" name="Formel" r:id="rId6" imgW="101520" imgH="152280" progId="Equation.3">
              <p:embed/>
            </p:oleObj>
          </a:graphicData>
        </a:graphic>
      </p:graphicFrame>
      <p:sp>
        <p:nvSpPr>
          <p:cNvPr id="12" name="Ellipse 11"/>
          <p:cNvSpPr/>
          <p:nvPr/>
        </p:nvSpPr>
        <p:spPr>
          <a:xfrm>
            <a:off x="1043608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221583" y="972712"/>
          <a:ext cx="209550" cy="247650"/>
        </p:xfrm>
        <a:graphic>
          <a:graphicData uri="http://schemas.openxmlformats.org/presentationml/2006/ole">
            <p:oleObj spid="_x0000_s1030" name="Formel" r:id="rId7" imgW="139680" imgH="164880" progId="Equation.3">
              <p:embed/>
            </p:oleObj>
          </a:graphicData>
        </a:graphic>
      </p:graphicFrame>
      <p:cxnSp>
        <p:nvCxnSpPr>
          <p:cNvPr id="14" name="Gerade Verbindung mit Pfeil 13"/>
          <p:cNvCxnSpPr>
            <a:stCxn id="4" idx="0"/>
            <a:endCxn id="5" idx="4"/>
          </p:cNvCxnSpPr>
          <p:nvPr/>
        </p:nvCxnSpPr>
        <p:spPr>
          <a:xfrm flipV="1">
            <a:off x="1323785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0"/>
            <a:endCxn id="6" idx="4"/>
          </p:cNvCxnSpPr>
          <p:nvPr/>
        </p:nvCxnSpPr>
        <p:spPr>
          <a:xfrm flipV="1">
            <a:off x="1323785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0"/>
            <a:endCxn id="10" idx="4"/>
          </p:cNvCxnSpPr>
          <p:nvPr/>
        </p:nvCxnSpPr>
        <p:spPr>
          <a:xfrm flipH="1" flipV="1">
            <a:off x="1323785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" idx="4"/>
            <a:endCxn id="10" idx="0"/>
          </p:cNvCxnSpPr>
          <p:nvPr/>
        </p:nvCxnSpPr>
        <p:spPr>
          <a:xfrm>
            <a:off x="1323785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75"/>
          <p:cNvCxnSpPr>
            <a:stCxn id="5" idx="7"/>
            <a:endCxn id="5" idx="5"/>
          </p:cNvCxnSpPr>
          <p:nvPr/>
        </p:nvCxnSpPr>
        <p:spPr>
          <a:xfrm rot="16200000" flipH="1">
            <a:off x="1308594" y="4306723"/>
            <a:ext cx="426610" cy="12700"/>
          </a:xfrm>
          <a:prstGeom prst="curvedConnector5">
            <a:avLst>
              <a:gd name="adj1" fmla="val -53585"/>
              <a:gd name="adj2" fmla="val 4003812"/>
              <a:gd name="adj3" fmla="val 153585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1085354" y="4765675"/>
          <a:ext cx="209550" cy="247650"/>
        </p:xfrm>
        <a:graphic>
          <a:graphicData uri="http://schemas.openxmlformats.org/presentationml/2006/ole">
            <p:oleObj spid="_x0000_s1031" name="Formel" r:id="rId8" imgW="139680" imgH="164880" progId="Equation.3">
              <p:embed/>
            </p:oleObj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1085354" y="3695700"/>
          <a:ext cx="209550" cy="228600"/>
        </p:xfrm>
        <a:graphic>
          <a:graphicData uri="http://schemas.openxmlformats.org/presentationml/2006/ole">
            <p:oleObj spid="_x0000_s1032" name="Formel" r:id="rId9" imgW="139680" imgH="152280" progId="Equation.3">
              <p:embed/>
            </p:oleObj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2051720" y="3933056"/>
          <a:ext cx="266700" cy="228600"/>
        </p:xfrm>
        <a:graphic>
          <a:graphicData uri="http://schemas.openxmlformats.org/presentationml/2006/ole">
            <p:oleObj spid="_x0000_s1033" name="Formel" r:id="rId10" imgW="177480" imgH="152280" progId="Equation.3">
              <p:embed/>
            </p:oleObj>
          </a:graphicData>
        </a:graphic>
      </p:graphicFrame>
      <p:sp>
        <p:nvSpPr>
          <p:cNvPr id="22" name="Rechteck 21"/>
          <p:cNvSpPr/>
          <p:nvPr/>
        </p:nvSpPr>
        <p:spPr>
          <a:xfrm>
            <a:off x="1907704" y="4221088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4155367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155367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4155663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4254500" y="5230813"/>
          <a:ext cx="419100" cy="285750"/>
        </p:xfrm>
        <a:graphic>
          <a:graphicData uri="http://schemas.openxmlformats.org/presentationml/2006/ole">
            <p:oleObj spid="_x0000_s1034" name="Formel" r:id="rId11" imgW="279360" imgH="190440" progId="Equation.3">
              <p:embed/>
            </p:oleObj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264025" y="4149725"/>
          <a:ext cx="419100" cy="285750"/>
        </p:xfrm>
        <a:graphic>
          <a:graphicData uri="http://schemas.openxmlformats.org/presentationml/2006/ole">
            <p:oleObj spid="_x0000_s1035" name="Formel" r:id="rId12" imgW="279360" imgH="190440" progId="Equation.3">
              <p:embed/>
            </p:oleObj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4229100" y="3049588"/>
          <a:ext cx="419100" cy="342900"/>
        </p:xfrm>
        <a:graphic>
          <a:graphicData uri="http://schemas.openxmlformats.org/presentationml/2006/ole">
            <p:oleObj spid="_x0000_s1036" name="Formel" r:id="rId13" imgW="279360" imgH="228600" progId="Equation.3">
              <p:embed/>
            </p:oleObj>
          </a:graphicData>
        </a:graphic>
      </p:graphicFrame>
      <p:sp>
        <p:nvSpPr>
          <p:cNvPr id="29" name="Ellipse 28"/>
          <p:cNvSpPr/>
          <p:nvPr/>
        </p:nvSpPr>
        <p:spPr>
          <a:xfrm>
            <a:off x="4155367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0" name="Object 13"/>
          <p:cNvGraphicFramePr>
            <a:graphicFrameLocks noChangeAspect="1"/>
          </p:cNvGraphicFramePr>
          <p:nvPr/>
        </p:nvGraphicFramePr>
        <p:xfrm>
          <a:off x="4229100" y="1988840"/>
          <a:ext cx="419100" cy="285750"/>
        </p:xfrm>
        <a:graphic>
          <a:graphicData uri="http://schemas.openxmlformats.org/presentationml/2006/ole">
            <p:oleObj spid="_x0000_s1037" name="Formel" r:id="rId14" imgW="279360" imgH="190440" progId="Equation.3">
              <p:embed/>
            </p:oleObj>
          </a:graphicData>
        </a:graphic>
      </p:graphicFrame>
      <p:sp>
        <p:nvSpPr>
          <p:cNvPr id="31" name="Ellipse 30"/>
          <p:cNvSpPr/>
          <p:nvPr/>
        </p:nvSpPr>
        <p:spPr>
          <a:xfrm>
            <a:off x="4155367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2" name="Object 13"/>
          <p:cNvGraphicFramePr>
            <a:graphicFrameLocks noChangeAspect="1"/>
          </p:cNvGraphicFramePr>
          <p:nvPr/>
        </p:nvGraphicFramePr>
        <p:xfrm>
          <a:off x="4200525" y="908720"/>
          <a:ext cx="476250" cy="342900"/>
        </p:xfrm>
        <a:graphic>
          <a:graphicData uri="http://schemas.openxmlformats.org/presentationml/2006/ole">
            <p:oleObj spid="_x0000_s1038" name="Formel" r:id="rId15" imgW="317160" imgH="228600" progId="Equation.3">
              <p:embed/>
            </p:oleObj>
          </a:graphicData>
        </a:graphic>
      </p:graphicFrame>
      <p:cxnSp>
        <p:nvCxnSpPr>
          <p:cNvPr id="33" name="Gerade Verbindung mit Pfeil 32"/>
          <p:cNvCxnSpPr>
            <a:stCxn id="23" idx="0"/>
            <a:endCxn id="24" idx="4"/>
          </p:cNvCxnSpPr>
          <p:nvPr/>
        </p:nvCxnSpPr>
        <p:spPr>
          <a:xfrm flipV="1">
            <a:off x="4435544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4" idx="0"/>
            <a:endCxn id="25" idx="4"/>
          </p:cNvCxnSpPr>
          <p:nvPr/>
        </p:nvCxnSpPr>
        <p:spPr>
          <a:xfrm flipV="1">
            <a:off x="4435544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25" idx="0"/>
            <a:endCxn id="29" idx="4"/>
          </p:cNvCxnSpPr>
          <p:nvPr/>
        </p:nvCxnSpPr>
        <p:spPr>
          <a:xfrm flipH="1" flipV="1">
            <a:off x="4435544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31" idx="4"/>
            <a:endCxn id="29" idx="0"/>
          </p:cNvCxnSpPr>
          <p:nvPr/>
        </p:nvCxnSpPr>
        <p:spPr>
          <a:xfrm>
            <a:off x="4435544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6"/>
          <p:cNvGraphicFramePr>
            <a:graphicFrameLocks noChangeAspect="1"/>
          </p:cNvGraphicFramePr>
          <p:nvPr/>
        </p:nvGraphicFramePr>
        <p:xfrm>
          <a:off x="4197113" y="4765675"/>
          <a:ext cx="209550" cy="247650"/>
        </p:xfrm>
        <a:graphic>
          <a:graphicData uri="http://schemas.openxmlformats.org/presentationml/2006/ole">
            <p:oleObj spid="_x0000_s1039" name="Formel" r:id="rId16" imgW="139680" imgH="164880" progId="Equation.3">
              <p:embed/>
            </p:oleObj>
          </a:graphicData>
        </a:graphic>
      </p:graphicFrame>
      <p:graphicFrame>
        <p:nvGraphicFramePr>
          <p:cNvPr id="38" name="Object 17"/>
          <p:cNvGraphicFramePr>
            <a:graphicFrameLocks noChangeAspect="1"/>
          </p:cNvGraphicFramePr>
          <p:nvPr/>
        </p:nvGraphicFramePr>
        <p:xfrm>
          <a:off x="4197113" y="3695700"/>
          <a:ext cx="209550" cy="228600"/>
        </p:xfrm>
        <a:graphic>
          <a:graphicData uri="http://schemas.openxmlformats.org/presentationml/2006/ole">
            <p:oleObj spid="_x0000_s1040" name="Formel" r:id="rId17" imgW="139680" imgH="15228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5091471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5091471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41" name="Ellipse 40"/>
          <p:cNvSpPr/>
          <p:nvPr/>
        </p:nvSpPr>
        <p:spPr>
          <a:xfrm>
            <a:off x="5091767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5246688" y="5229225"/>
          <a:ext cx="304800" cy="285750"/>
        </p:xfrm>
        <a:graphic>
          <a:graphicData uri="http://schemas.openxmlformats.org/presentationml/2006/ole">
            <p:oleObj spid="_x0000_s1041" name="Formel" r:id="rId18" imgW="203040" imgH="190440" progId="Equation.3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5256213" y="4149725"/>
          <a:ext cx="304800" cy="285750"/>
        </p:xfrm>
        <a:graphic>
          <a:graphicData uri="http://schemas.openxmlformats.org/presentationml/2006/ole">
            <p:oleObj spid="_x0000_s1042" name="Formel" r:id="rId19" imgW="203040" imgH="190440" progId="Equation.3">
              <p:embed/>
            </p:oleObj>
          </a:graphicData>
        </a:graphic>
      </p:graphicFrame>
      <p:graphicFrame>
        <p:nvGraphicFramePr>
          <p:cNvPr id="44" name="Object 13"/>
          <p:cNvGraphicFramePr>
            <a:graphicFrameLocks noChangeAspect="1"/>
          </p:cNvGraphicFramePr>
          <p:nvPr/>
        </p:nvGraphicFramePr>
        <p:xfrm>
          <a:off x="5222875" y="3049588"/>
          <a:ext cx="304800" cy="342900"/>
        </p:xfrm>
        <a:graphic>
          <a:graphicData uri="http://schemas.openxmlformats.org/presentationml/2006/ole">
            <p:oleObj spid="_x0000_s1043" name="Formel" r:id="rId20" imgW="203040" imgH="228600" progId="Equation.3">
              <p:embed/>
            </p:oleObj>
          </a:graphicData>
        </a:graphic>
      </p:graphicFrame>
      <p:sp>
        <p:nvSpPr>
          <p:cNvPr id="45" name="Ellipse 44"/>
          <p:cNvSpPr/>
          <p:nvPr/>
        </p:nvSpPr>
        <p:spPr>
          <a:xfrm>
            <a:off x="5091471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5251450" y="1989138"/>
          <a:ext cx="247650" cy="285750"/>
        </p:xfrm>
        <a:graphic>
          <a:graphicData uri="http://schemas.openxmlformats.org/presentationml/2006/ole">
            <p:oleObj spid="_x0000_s1044" name="Formel" r:id="rId21" imgW="164880" imgH="190440" progId="Equation.3">
              <p:embed/>
            </p:oleObj>
          </a:graphicData>
        </a:graphic>
      </p:graphicFrame>
      <p:sp>
        <p:nvSpPr>
          <p:cNvPr id="47" name="Ellipse 46"/>
          <p:cNvSpPr/>
          <p:nvPr/>
        </p:nvSpPr>
        <p:spPr>
          <a:xfrm>
            <a:off x="5091471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8" name="Object 13"/>
          <p:cNvGraphicFramePr>
            <a:graphicFrameLocks noChangeAspect="1"/>
          </p:cNvGraphicFramePr>
          <p:nvPr/>
        </p:nvGraphicFramePr>
        <p:xfrm>
          <a:off x="5221288" y="908050"/>
          <a:ext cx="304800" cy="342900"/>
        </p:xfrm>
        <a:graphic>
          <a:graphicData uri="http://schemas.openxmlformats.org/presentationml/2006/ole">
            <p:oleObj spid="_x0000_s1045" name="Formel" r:id="rId22" imgW="203040" imgH="228600" progId="Equation.3">
              <p:embed/>
            </p:oleObj>
          </a:graphicData>
        </a:graphic>
      </p:graphicFrame>
      <p:cxnSp>
        <p:nvCxnSpPr>
          <p:cNvPr id="49" name="Gerade Verbindung mit Pfeil 48"/>
          <p:cNvCxnSpPr>
            <a:stCxn id="39" idx="0"/>
            <a:endCxn id="40" idx="4"/>
          </p:cNvCxnSpPr>
          <p:nvPr/>
        </p:nvCxnSpPr>
        <p:spPr>
          <a:xfrm flipV="1">
            <a:off x="5371648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0" idx="0"/>
            <a:endCxn id="41" idx="4"/>
          </p:cNvCxnSpPr>
          <p:nvPr/>
        </p:nvCxnSpPr>
        <p:spPr>
          <a:xfrm flipV="1">
            <a:off x="5371648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1" idx="0"/>
            <a:endCxn id="45" idx="4"/>
          </p:cNvCxnSpPr>
          <p:nvPr/>
        </p:nvCxnSpPr>
        <p:spPr>
          <a:xfrm flipH="1" flipV="1">
            <a:off x="5371648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7" idx="4"/>
            <a:endCxn id="45" idx="0"/>
          </p:cNvCxnSpPr>
          <p:nvPr/>
        </p:nvCxnSpPr>
        <p:spPr>
          <a:xfrm>
            <a:off x="5371648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16"/>
          <p:cNvGraphicFramePr>
            <a:graphicFrameLocks noChangeAspect="1"/>
          </p:cNvGraphicFramePr>
          <p:nvPr/>
        </p:nvGraphicFramePr>
        <p:xfrm>
          <a:off x="5133217" y="4765675"/>
          <a:ext cx="209550" cy="247650"/>
        </p:xfrm>
        <a:graphic>
          <a:graphicData uri="http://schemas.openxmlformats.org/presentationml/2006/ole">
            <p:oleObj spid="_x0000_s1046" name="Formel" r:id="rId23" imgW="139680" imgH="164880" progId="Equation.3">
              <p:embed/>
            </p:oleObj>
          </a:graphicData>
        </a:graphic>
      </p:graphicFrame>
      <p:graphicFrame>
        <p:nvGraphicFramePr>
          <p:cNvPr id="54" name="Object 17"/>
          <p:cNvGraphicFramePr>
            <a:graphicFrameLocks noChangeAspect="1"/>
          </p:cNvGraphicFramePr>
          <p:nvPr/>
        </p:nvGraphicFramePr>
        <p:xfrm>
          <a:off x="5133217" y="3695700"/>
          <a:ext cx="209550" cy="228600"/>
        </p:xfrm>
        <a:graphic>
          <a:graphicData uri="http://schemas.openxmlformats.org/presentationml/2006/ole">
            <p:oleObj spid="_x0000_s1047" name="Formel" r:id="rId24" imgW="139680" imgH="152280" progId="Equation.3">
              <p:embed/>
            </p:oleObj>
          </a:graphicData>
        </a:graphic>
      </p:graphicFrame>
      <p:sp>
        <p:nvSpPr>
          <p:cNvPr id="55" name="Ellipse 54"/>
          <p:cNvSpPr/>
          <p:nvPr/>
        </p:nvSpPr>
        <p:spPr>
          <a:xfrm>
            <a:off x="6027575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6027575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57" name="Ellipse 56"/>
          <p:cNvSpPr/>
          <p:nvPr/>
        </p:nvSpPr>
        <p:spPr>
          <a:xfrm>
            <a:off x="6027871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58" name="Object 3"/>
          <p:cNvGraphicFramePr>
            <a:graphicFrameLocks noChangeAspect="1"/>
          </p:cNvGraphicFramePr>
          <p:nvPr/>
        </p:nvGraphicFramePr>
        <p:xfrm>
          <a:off x="6107113" y="5229225"/>
          <a:ext cx="457200" cy="285750"/>
        </p:xfrm>
        <a:graphic>
          <a:graphicData uri="http://schemas.openxmlformats.org/presentationml/2006/ole">
            <p:oleObj spid="_x0000_s1048" name="Formel" r:id="rId25" imgW="304560" imgH="190440" progId="Equation.3">
              <p:embed/>
            </p:oleObj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6126163" y="4149725"/>
          <a:ext cx="438150" cy="285750"/>
        </p:xfrm>
        <a:graphic>
          <a:graphicData uri="http://schemas.openxmlformats.org/presentationml/2006/ole">
            <p:oleObj spid="_x0000_s1049" name="Formel" r:id="rId26" imgW="291960" imgH="190440" progId="Equation.3">
              <p:embed/>
            </p:oleObj>
          </a:graphicData>
        </a:graphic>
      </p:graphicFrame>
      <p:graphicFrame>
        <p:nvGraphicFramePr>
          <p:cNvPr id="60" name="Object 13"/>
          <p:cNvGraphicFramePr>
            <a:graphicFrameLocks noChangeAspect="1"/>
          </p:cNvGraphicFramePr>
          <p:nvPr/>
        </p:nvGraphicFramePr>
        <p:xfrm>
          <a:off x="6081713" y="3049588"/>
          <a:ext cx="457200" cy="342900"/>
        </p:xfrm>
        <a:graphic>
          <a:graphicData uri="http://schemas.openxmlformats.org/presentationml/2006/ole">
            <p:oleObj spid="_x0000_s1050" name="Formel" r:id="rId27" imgW="304560" imgH="228600" progId="Equation.3">
              <p:embed/>
            </p:oleObj>
          </a:graphicData>
        </a:graphic>
      </p:graphicFrame>
      <p:sp>
        <p:nvSpPr>
          <p:cNvPr id="61" name="Ellipse 60"/>
          <p:cNvSpPr/>
          <p:nvPr/>
        </p:nvSpPr>
        <p:spPr>
          <a:xfrm>
            <a:off x="6027575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2" name="Object 13"/>
          <p:cNvGraphicFramePr>
            <a:graphicFrameLocks noChangeAspect="1"/>
          </p:cNvGraphicFramePr>
          <p:nvPr/>
        </p:nvGraphicFramePr>
        <p:xfrm>
          <a:off x="6110288" y="1989138"/>
          <a:ext cx="400050" cy="285750"/>
        </p:xfrm>
        <a:graphic>
          <a:graphicData uri="http://schemas.openxmlformats.org/presentationml/2006/ole">
            <p:oleObj spid="_x0000_s1051" name="Formel" r:id="rId28" imgW="266400" imgH="190440" progId="Equation.3">
              <p:embed/>
            </p:oleObj>
          </a:graphicData>
        </a:graphic>
      </p:graphicFrame>
      <p:sp>
        <p:nvSpPr>
          <p:cNvPr id="63" name="Ellipse 62"/>
          <p:cNvSpPr/>
          <p:nvPr/>
        </p:nvSpPr>
        <p:spPr>
          <a:xfrm>
            <a:off x="6027575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4" name="Object 13"/>
          <p:cNvGraphicFramePr>
            <a:graphicFrameLocks noChangeAspect="1"/>
          </p:cNvGraphicFramePr>
          <p:nvPr/>
        </p:nvGraphicFramePr>
        <p:xfrm>
          <a:off x="6081713" y="908050"/>
          <a:ext cx="457200" cy="342900"/>
        </p:xfrm>
        <a:graphic>
          <a:graphicData uri="http://schemas.openxmlformats.org/presentationml/2006/ole">
            <p:oleObj spid="_x0000_s1052" name="Formel" r:id="rId29" imgW="304560" imgH="228600" progId="Equation.3">
              <p:embed/>
            </p:oleObj>
          </a:graphicData>
        </a:graphic>
      </p:graphicFrame>
      <p:cxnSp>
        <p:nvCxnSpPr>
          <p:cNvPr id="65" name="Gerade Verbindung mit Pfeil 64"/>
          <p:cNvCxnSpPr>
            <a:stCxn id="55" idx="0"/>
            <a:endCxn id="56" idx="4"/>
          </p:cNvCxnSpPr>
          <p:nvPr/>
        </p:nvCxnSpPr>
        <p:spPr>
          <a:xfrm flipV="1">
            <a:off x="6307752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6" idx="0"/>
            <a:endCxn id="57" idx="4"/>
          </p:cNvCxnSpPr>
          <p:nvPr/>
        </p:nvCxnSpPr>
        <p:spPr>
          <a:xfrm flipV="1">
            <a:off x="6307752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7" idx="0"/>
            <a:endCxn id="61" idx="4"/>
          </p:cNvCxnSpPr>
          <p:nvPr/>
        </p:nvCxnSpPr>
        <p:spPr>
          <a:xfrm flipH="1" flipV="1">
            <a:off x="6307752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3" idx="4"/>
            <a:endCxn id="61" idx="0"/>
          </p:cNvCxnSpPr>
          <p:nvPr/>
        </p:nvCxnSpPr>
        <p:spPr>
          <a:xfrm>
            <a:off x="6307752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Object 16"/>
          <p:cNvGraphicFramePr>
            <a:graphicFrameLocks noChangeAspect="1"/>
          </p:cNvGraphicFramePr>
          <p:nvPr/>
        </p:nvGraphicFramePr>
        <p:xfrm>
          <a:off x="6069321" y="4765675"/>
          <a:ext cx="209550" cy="247650"/>
        </p:xfrm>
        <a:graphic>
          <a:graphicData uri="http://schemas.openxmlformats.org/presentationml/2006/ole">
            <p:oleObj spid="_x0000_s1053" name="Formel" r:id="rId30" imgW="139680" imgH="164880" progId="Equation.3">
              <p:embed/>
            </p:oleObj>
          </a:graphicData>
        </a:graphic>
      </p:graphicFrame>
      <p:graphicFrame>
        <p:nvGraphicFramePr>
          <p:cNvPr id="70" name="Object 17"/>
          <p:cNvGraphicFramePr>
            <a:graphicFrameLocks noChangeAspect="1"/>
          </p:cNvGraphicFramePr>
          <p:nvPr/>
        </p:nvGraphicFramePr>
        <p:xfrm>
          <a:off x="6069321" y="3695700"/>
          <a:ext cx="209550" cy="228600"/>
        </p:xfrm>
        <a:graphic>
          <a:graphicData uri="http://schemas.openxmlformats.org/presentationml/2006/ole">
            <p:oleObj spid="_x0000_s1054" name="Formel" r:id="rId31" imgW="139680" imgH="152280" progId="Equation.3">
              <p:embed/>
            </p:oleObj>
          </a:graphicData>
        </a:graphic>
      </p:graphicFrame>
      <p:sp>
        <p:nvSpPr>
          <p:cNvPr id="71" name="Ellipse 70"/>
          <p:cNvSpPr/>
          <p:nvPr/>
        </p:nvSpPr>
        <p:spPr>
          <a:xfrm>
            <a:off x="3240000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2" name="Object 7"/>
          <p:cNvGraphicFramePr>
            <a:graphicFrameLocks noChangeAspect="1"/>
          </p:cNvGraphicFramePr>
          <p:nvPr/>
        </p:nvGraphicFramePr>
        <p:xfrm>
          <a:off x="3368675" y="4149080"/>
          <a:ext cx="361950" cy="285750"/>
        </p:xfrm>
        <a:graphic>
          <a:graphicData uri="http://schemas.openxmlformats.org/presentationml/2006/ole">
            <p:oleObj spid="_x0000_s1055" name="Formel" r:id="rId32" imgW="241200" imgH="190440" progId="Equation.3">
              <p:embed/>
            </p:oleObj>
          </a:graphicData>
        </a:graphic>
      </p:graphicFrame>
      <p:sp>
        <p:nvSpPr>
          <p:cNvPr id="73" name="Ellipse 72"/>
          <p:cNvSpPr/>
          <p:nvPr/>
        </p:nvSpPr>
        <p:spPr>
          <a:xfrm>
            <a:off x="6963975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4" name="Object 7"/>
          <p:cNvGraphicFramePr>
            <a:graphicFrameLocks noChangeAspect="1"/>
          </p:cNvGraphicFramePr>
          <p:nvPr/>
        </p:nvGraphicFramePr>
        <p:xfrm>
          <a:off x="7100888" y="4149080"/>
          <a:ext cx="361950" cy="285750"/>
        </p:xfrm>
        <a:graphic>
          <a:graphicData uri="http://schemas.openxmlformats.org/presentationml/2006/ole">
            <p:oleObj spid="_x0000_s1056" name="Formel" r:id="rId33" imgW="241200" imgH="190440" progId="Equation.3">
              <p:embed/>
            </p:oleObj>
          </a:graphicData>
        </a:graphic>
      </p:graphicFrame>
      <p:cxnSp>
        <p:nvCxnSpPr>
          <p:cNvPr id="75" name="Gerade Verbindung mit Pfeil 74"/>
          <p:cNvCxnSpPr>
            <a:stCxn id="71" idx="6"/>
            <a:endCxn id="24" idx="2"/>
          </p:cNvCxnSpPr>
          <p:nvPr/>
        </p:nvCxnSpPr>
        <p:spPr>
          <a:xfrm>
            <a:off x="3800353" y="4306723"/>
            <a:ext cx="35501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/>
          <p:cNvCxnSpPr>
            <a:stCxn id="24" idx="6"/>
            <a:endCxn id="40" idx="2"/>
          </p:cNvCxnSpPr>
          <p:nvPr/>
        </p:nvCxnSpPr>
        <p:spPr>
          <a:xfrm>
            <a:off x="4715720" y="4306723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40" idx="6"/>
            <a:endCxn id="56" idx="2"/>
          </p:cNvCxnSpPr>
          <p:nvPr/>
        </p:nvCxnSpPr>
        <p:spPr>
          <a:xfrm>
            <a:off x="5651824" y="4306723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>
            <a:stCxn id="56" idx="6"/>
            <a:endCxn id="73" idx="2"/>
          </p:cNvCxnSpPr>
          <p:nvPr/>
        </p:nvCxnSpPr>
        <p:spPr>
          <a:xfrm>
            <a:off x="6587928" y="4306723"/>
            <a:ext cx="37604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42"/>
          <p:cNvGraphicFramePr>
            <a:graphicFrameLocks noChangeAspect="1"/>
          </p:cNvGraphicFramePr>
          <p:nvPr/>
        </p:nvGraphicFramePr>
        <p:xfrm>
          <a:off x="4788024" y="4005064"/>
          <a:ext cx="266700" cy="228600"/>
        </p:xfrm>
        <a:graphic>
          <a:graphicData uri="http://schemas.openxmlformats.org/presentationml/2006/ole">
            <p:oleObj spid="_x0000_s1057" name="Formel" r:id="rId34" imgW="177480" imgH="152280" progId="Equation.3">
              <p:embed/>
            </p:oleObj>
          </a:graphicData>
        </a:graphic>
      </p:graphicFrame>
      <p:graphicFrame>
        <p:nvGraphicFramePr>
          <p:cNvPr id="80" name="Object 43"/>
          <p:cNvGraphicFramePr>
            <a:graphicFrameLocks noChangeAspect="1"/>
          </p:cNvGraphicFramePr>
          <p:nvPr/>
        </p:nvGraphicFramePr>
        <p:xfrm>
          <a:off x="3851920" y="4005064"/>
          <a:ext cx="266700" cy="228600"/>
        </p:xfrm>
        <a:graphic>
          <a:graphicData uri="http://schemas.openxmlformats.org/presentationml/2006/ole">
            <p:oleObj spid="_x0000_s1058" name="Formel" r:id="rId35" imgW="177480" imgH="152280" progId="Equation.3">
              <p:embed/>
            </p:oleObj>
          </a:graphicData>
        </a:graphic>
      </p:graphicFrame>
      <p:graphicFrame>
        <p:nvGraphicFramePr>
          <p:cNvPr id="81" name="Object 44"/>
          <p:cNvGraphicFramePr>
            <a:graphicFrameLocks noChangeAspect="1"/>
          </p:cNvGraphicFramePr>
          <p:nvPr/>
        </p:nvGraphicFramePr>
        <p:xfrm>
          <a:off x="5724128" y="4005064"/>
          <a:ext cx="266700" cy="228600"/>
        </p:xfrm>
        <a:graphic>
          <a:graphicData uri="http://schemas.openxmlformats.org/presentationml/2006/ole">
            <p:oleObj spid="_x0000_s1059" name="Formel" r:id="rId36" imgW="177480" imgH="152280" progId="Equation.3">
              <p:embed/>
            </p:oleObj>
          </a:graphicData>
        </a:graphic>
      </p:graphicFrame>
      <p:graphicFrame>
        <p:nvGraphicFramePr>
          <p:cNvPr id="82" name="Object 45"/>
          <p:cNvGraphicFramePr>
            <a:graphicFrameLocks noChangeAspect="1"/>
          </p:cNvGraphicFramePr>
          <p:nvPr/>
        </p:nvGraphicFramePr>
        <p:xfrm>
          <a:off x="6660232" y="4005064"/>
          <a:ext cx="266700" cy="228600"/>
        </p:xfrm>
        <a:graphic>
          <a:graphicData uri="http://schemas.openxmlformats.org/presentationml/2006/ole">
            <p:oleObj spid="_x0000_s1060" name="Formel" r:id="rId37" imgW="177480" imgH="152280" progId="Equation.3">
              <p:embed/>
            </p:oleObj>
          </a:graphicData>
        </a:graphic>
      </p:graphicFrame>
      <p:sp>
        <p:nvSpPr>
          <p:cNvPr id="83" name="Pfeil nach rechts 82"/>
          <p:cNvSpPr/>
          <p:nvPr/>
        </p:nvSpPr>
        <p:spPr>
          <a:xfrm>
            <a:off x="2339752" y="4149080"/>
            <a:ext cx="72008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3</cp:revision>
  <dcterms:created xsi:type="dcterms:W3CDTF">2018-01-17T08:52:16Z</dcterms:created>
  <dcterms:modified xsi:type="dcterms:W3CDTF">2018-01-17T09:01:46Z</dcterms:modified>
</cp:coreProperties>
</file>