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2483768" y="4769898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2620963" y="4943010"/>
          <a:ext cx="342900" cy="285750"/>
        </p:xfrm>
        <a:graphic>
          <a:graphicData uri="http://schemas.openxmlformats.org/presentationml/2006/ole">
            <p:oleObj spid="_x0000_s1064" name="Formel" r:id="rId3" imgW="228600" imgH="190440" progId="Equation.3">
              <p:embed/>
            </p:oleObj>
          </a:graphicData>
        </a:graphic>
      </p:graphicFrame>
      <p:cxnSp>
        <p:nvCxnSpPr>
          <p:cNvPr id="53" name="Gerade Verbindung mit Pfeil 52"/>
          <p:cNvCxnSpPr>
            <a:stCxn id="45" idx="0"/>
            <a:endCxn id="62" idx="3"/>
          </p:cNvCxnSpPr>
          <p:nvPr/>
        </p:nvCxnSpPr>
        <p:spPr>
          <a:xfrm flipV="1">
            <a:off x="2763945" y="4087980"/>
            <a:ext cx="305941" cy="6819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3419872" y="4769898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2987824" y="3573016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4" name="Object 3"/>
          <p:cNvGraphicFramePr>
            <a:graphicFrameLocks noChangeAspect="1"/>
          </p:cNvGraphicFramePr>
          <p:nvPr/>
        </p:nvGraphicFramePr>
        <p:xfrm>
          <a:off x="3556000" y="4941423"/>
          <a:ext cx="342900" cy="285750"/>
        </p:xfrm>
        <a:graphic>
          <a:graphicData uri="http://schemas.openxmlformats.org/presentationml/2006/ole">
            <p:oleObj spid="_x0000_s1067" name="Formel" r:id="rId4" imgW="228600" imgH="190440" progId="Equation.3">
              <p:embed/>
            </p:oleObj>
          </a:graphicData>
        </a:graphic>
      </p:graphicFrame>
      <p:graphicFrame>
        <p:nvGraphicFramePr>
          <p:cNvPr id="67" name="Object 7"/>
          <p:cNvGraphicFramePr>
            <a:graphicFrameLocks noChangeAspect="1"/>
          </p:cNvGraphicFramePr>
          <p:nvPr/>
        </p:nvGraphicFramePr>
        <p:xfrm>
          <a:off x="3143041" y="3717032"/>
          <a:ext cx="323850" cy="285750"/>
        </p:xfrm>
        <a:graphic>
          <a:graphicData uri="http://schemas.openxmlformats.org/presentationml/2006/ole">
            <p:oleObj spid="_x0000_s1068" name="Formel" r:id="rId5" imgW="215640" imgH="190440" progId="Equation.3">
              <p:embed/>
            </p:oleObj>
          </a:graphicData>
        </a:graphic>
      </p:graphicFrame>
      <p:cxnSp>
        <p:nvCxnSpPr>
          <p:cNvPr id="69" name="Gerade Verbindung mit Pfeil 68"/>
          <p:cNvCxnSpPr>
            <a:stCxn id="61" idx="0"/>
            <a:endCxn id="62" idx="5"/>
          </p:cNvCxnSpPr>
          <p:nvPr/>
        </p:nvCxnSpPr>
        <p:spPr>
          <a:xfrm flipH="1" flipV="1">
            <a:off x="3466115" y="4087980"/>
            <a:ext cx="233934" cy="6819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4355976" y="4769898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4860032" y="3573016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73" name="Ellipse 72"/>
          <p:cNvSpPr/>
          <p:nvPr/>
        </p:nvSpPr>
        <p:spPr>
          <a:xfrm>
            <a:off x="4860032" y="764704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4" name="Object 3"/>
          <p:cNvGraphicFramePr>
            <a:graphicFrameLocks noChangeAspect="1"/>
          </p:cNvGraphicFramePr>
          <p:nvPr/>
        </p:nvGraphicFramePr>
        <p:xfrm>
          <a:off x="4492625" y="4941423"/>
          <a:ext cx="342900" cy="285750"/>
        </p:xfrm>
        <a:graphic>
          <a:graphicData uri="http://schemas.openxmlformats.org/presentationml/2006/ole">
            <p:oleObj spid="_x0000_s1070" name="Formel" r:id="rId6" imgW="228600" imgH="190440" progId="Equation.3">
              <p:embed/>
            </p:oleObj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/>
        </p:nvGraphicFramePr>
        <p:xfrm>
          <a:off x="5016500" y="3716319"/>
          <a:ext cx="323850" cy="285750"/>
        </p:xfrm>
        <a:graphic>
          <a:graphicData uri="http://schemas.openxmlformats.org/presentationml/2006/ole">
            <p:oleObj spid="_x0000_s1071" name="Formel" r:id="rId7" imgW="215640" imgH="190440" progId="Equation.3">
              <p:embed/>
            </p:oleObj>
          </a:graphicData>
        </a:graphic>
      </p:graphicFrame>
      <p:graphicFrame>
        <p:nvGraphicFramePr>
          <p:cNvPr id="77" name="Object 13"/>
          <p:cNvGraphicFramePr>
            <a:graphicFrameLocks noChangeAspect="1"/>
          </p:cNvGraphicFramePr>
          <p:nvPr/>
        </p:nvGraphicFramePr>
        <p:xfrm>
          <a:off x="5044430" y="916112"/>
          <a:ext cx="247650" cy="342900"/>
        </p:xfrm>
        <a:graphic>
          <a:graphicData uri="http://schemas.openxmlformats.org/presentationml/2006/ole">
            <p:oleObj spid="_x0000_s1072" name="Formel" r:id="rId8" imgW="164880" imgH="228600" progId="Equation.3">
              <p:embed/>
            </p:oleObj>
          </a:graphicData>
        </a:graphic>
      </p:graphicFrame>
      <p:cxnSp>
        <p:nvCxnSpPr>
          <p:cNvPr id="78" name="Gerade Verbindung mit Pfeil 77"/>
          <p:cNvCxnSpPr>
            <a:stCxn id="71" idx="0"/>
            <a:endCxn id="72" idx="3"/>
          </p:cNvCxnSpPr>
          <p:nvPr/>
        </p:nvCxnSpPr>
        <p:spPr>
          <a:xfrm flipV="1">
            <a:off x="4636153" y="4087980"/>
            <a:ext cx="305941" cy="6819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5307791" y="4769898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76" name="Object 3"/>
          <p:cNvGraphicFramePr>
            <a:graphicFrameLocks noChangeAspect="1"/>
          </p:cNvGraphicFramePr>
          <p:nvPr/>
        </p:nvGraphicFramePr>
        <p:xfrm>
          <a:off x="5444440" y="4941423"/>
          <a:ext cx="342900" cy="285750"/>
        </p:xfrm>
        <a:graphic>
          <a:graphicData uri="http://schemas.openxmlformats.org/presentationml/2006/ole">
            <p:oleObj spid="_x0000_s1074" name="Formel" r:id="rId9" imgW="228600" imgH="190440" progId="Equation.3">
              <p:embed/>
            </p:oleObj>
          </a:graphicData>
        </a:graphic>
      </p:graphicFrame>
      <p:sp>
        <p:nvSpPr>
          <p:cNvPr id="85" name="Ellipse 84"/>
          <p:cNvSpPr/>
          <p:nvPr/>
        </p:nvSpPr>
        <p:spPr>
          <a:xfrm>
            <a:off x="6243895" y="4769898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86" name="Object 3"/>
          <p:cNvGraphicFramePr>
            <a:graphicFrameLocks noChangeAspect="1"/>
          </p:cNvGraphicFramePr>
          <p:nvPr/>
        </p:nvGraphicFramePr>
        <p:xfrm>
          <a:off x="6380544" y="4941423"/>
          <a:ext cx="342900" cy="285750"/>
        </p:xfrm>
        <a:graphic>
          <a:graphicData uri="http://schemas.openxmlformats.org/presentationml/2006/ole">
            <p:oleObj spid="_x0000_s1075" name="Formel" r:id="rId10" imgW="228600" imgH="190440" progId="Equation.3">
              <p:embed/>
            </p:oleObj>
          </a:graphicData>
        </a:graphic>
      </p:graphicFrame>
      <p:cxnSp>
        <p:nvCxnSpPr>
          <p:cNvPr id="88" name="Gerade Verbindung mit Pfeil 87"/>
          <p:cNvCxnSpPr>
            <a:stCxn id="50" idx="0"/>
            <a:endCxn id="72" idx="5"/>
          </p:cNvCxnSpPr>
          <p:nvPr/>
        </p:nvCxnSpPr>
        <p:spPr>
          <a:xfrm flipH="1" flipV="1">
            <a:off x="5338323" y="4087980"/>
            <a:ext cx="249645" cy="6819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Ellipse 91"/>
          <p:cNvSpPr/>
          <p:nvPr/>
        </p:nvSpPr>
        <p:spPr>
          <a:xfrm>
            <a:off x="4860032" y="263691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076" name="Object 52"/>
          <p:cNvGraphicFramePr>
            <a:graphicFrameLocks noChangeAspect="1"/>
          </p:cNvGraphicFramePr>
          <p:nvPr/>
        </p:nvGraphicFramePr>
        <p:xfrm>
          <a:off x="5004048" y="2810464"/>
          <a:ext cx="323850" cy="285750"/>
        </p:xfrm>
        <a:graphic>
          <a:graphicData uri="http://schemas.openxmlformats.org/presentationml/2006/ole">
            <p:oleObj spid="_x0000_s1076" name="Formel" r:id="rId11" imgW="215640" imgH="190440" progId="Equation.3">
              <p:embed/>
            </p:oleObj>
          </a:graphicData>
        </a:graphic>
      </p:graphicFrame>
      <p:sp>
        <p:nvSpPr>
          <p:cNvPr id="93" name="Ellipse 92"/>
          <p:cNvSpPr/>
          <p:nvPr/>
        </p:nvSpPr>
        <p:spPr>
          <a:xfrm>
            <a:off x="4860032" y="1700808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4" name="Object 52"/>
          <p:cNvGraphicFramePr>
            <a:graphicFrameLocks noChangeAspect="1"/>
          </p:cNvGraphicFramePr>
          <p:nvPr/>
        </p:nvGraphicFramePr>
        <p:xfrm>
          <a:off x="4994275" y="1874360"/>
          <a:ext cx="342900" cy="285750"/>
        </p:xfrm>
        <a:graphic>
          <a:graphicData uri="http://schemas.openxmlformats.org/presentationml/2006/ole">
            <p:oleObj spid="_x0000_s1077" name="Formel" r:id="rId12" imgW="228600" imgH="190440" progId="Equation.3">
              <p:embed/>
            </p:oleObj>
          </a:graphicData>
        </a:graphic>
      </p:graphicFrame>
      <p:cxnSp>
        <p:nvCxnSpPr>
          <p:cNvPr id="95" name="Gerade Verbindung mit Pfeil 94"/>
          <p:cNvCxnSpPr>
            <a:stCxn id="85" idx="1"/>
            <a:endCxn id="92" idx="5"/>
          </p:cNvCxnSpPr>
          <p:nvPr/>
        </p:nvCxnSpPr>
        <p:spPr>
          <a:xfrm flipH="1" flipV="1">
            <a:off x="5338323" y="3151876"/>
            <a:ext cx="987634" cy="170637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>
            <a:stCxn id="62" idx="7"/>
            <a:endCxn id="93" idx="3"/>
          </p:cNvCxnSpPr>
          <p:nvPr/>
        </p:nvCxnSpPr>
        <p:spPr>
          <a:xfrm flipV="1">
            <a:off x="3466115" y="2215772"/>
            <a:ext cx="1475979" cy="144559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>
            <a:stCxn id="72" idx="0"/>
            <a:endCxn id="92" idx="4"/>
          </p:cNvCxnSpPr>
          <p:nvPr/>
        </p:nvCxnSpPr>
        <p:spPr>
          <a:xfrm flipV="1">
            <a:off x="5140209" y="3240230"/>
            <a:ext cx="0" cy="3327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/>
          <p:cNvCxnSpPr>
            <a:stCxn id="92" idx="0"/>
            <a:endCxn id="93" idx="4"/>
          </p:cNvCxnSpPr>
          <p:nvPr/>
        </p:nvCxnSpPr>
        <p:spPr>
          <a:xfrm flipV="1">
            <a:off x="5140209" y="2304126"/>
            <a:ext cx="0" cy="3327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>
            <a:stCxn id="93" idx="0"/>
            <a:endCxn id="73" idx="4"/>
          </p:cNvCxnSpPr>
          <p:nvPr/>
        </p:nvCxnSpPr>
        <p:spPr>
          <a:xfrm flipV="1">
            <a:off x="5140209" y="1368022"/>
            <a:ext cx="0" cy="33278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8" name="Picture 5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444899" y="5445224"/>
            <a:ext cx="5429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9" name="Picture 55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47864" y="5445224"/>
            <a:ext cx="6667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0" name="Picture 5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4454649" y="5445224"/>
            <a:ext cx="3333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1" name="Picture 5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5364088" y="5445224"/>
            <a:ext cx="4476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2" name="Picture 58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228184" y="5445224"/>
            <a:ext cx="6000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Microsoft Formel-Editor 3.0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18</cp:revision>
  <dcterms:created xsi:type="dcterms:W3CDTF">2017-09-11T16:26:15Z</dcterms:created>
  <dcterms:modified xsi:type="dcterms:W3CDTF">2018-01-23T18:34:34Z</dcterms:modified>
</cp:coreProperties>
</file>