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1967B-F5B6-4377-A29A-BF6DE29B6A65}" type="datetimeFigureOut">
              <a:rPr lang="de-DE" smtClean="0"/>
              <a:pPr/>
              <a:t>13.07.2017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689D8-B9A9-476E-8C21-256B12FCCFB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1967B-F5B6-4377-A29A-BF6DE29B6A65}" type="datetimeFigureOut">
              <a:rPr lang="de-DE" smtClean="0"/>
              <a:pPr/>
              <a:t>13.07.2017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689D8-B9A9-476E-8C21-256B12FCCFB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1967B-F5B6-4377-A29A-BF6DE29B6A65}" type="datetimeFigureOut">
              <a:rPr lang="de-DE" smtClean="0"/>
              <a:pPr/>
              <a:t>13.07.2017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689D8-B9A9-476E-8C21-256B12FCCFB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1967B-F5B6-4377-A29A-BF6DE29B6A65}" type="datetimeFigureOut">
              <a:rPr lang="de-DE" smtClean="0"/>
              <a:pPr/>
              <a:t>13.07.2017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689D8-B9A9-476E-8C21-256B12FCCFB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1967B-F5B6-4377-A29A-BF6DE29B6A65}" type="datetimeFigureOut">
              <a:rPr lang="de-DE" smtClean="0"/>
              <a:pPr/>
              <a:t>13.07.2017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689D8-B9A9-476E-8C21-256B12FCCFB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1967B-F5B6-4377-A29A-BF6DE29B6A65}" type="datetimeFigureOut">
              <a:rPr lang="de-DE" smtClean="0"/>
              <a:pPr/>
              <a:t>13.07.2017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689D8-B9A9-476E-8C21-256B12FCCFB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1967B-F5B6-4377-A29A-BF6DE29B6A65}" type="datetimeFigureOut">
              <a:rPr lang="de-DE" smtClean="0"/>
              <a:pPr/>
              <a:t>13.07.2017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689D8-B9A9-476E-8C21-256B12FCCFB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1967B-F5B6-4377-A29A-BF6DE29B6A65}" type="datetimeFigureOut">
              <a:rPr lang="de-DE" smtClean="0"/>
              <a:pPr/>
              <a:t>13.07.2017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689D8-B9A9-476E-8C21-256B12FCCFB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1967B-F5B6-4377-A29A-BF6DE29B6A65}" type="datetimeFigureOut">
              <a:rPr lang="de-DE" smtClean="0"/>
              <a:pPr/>
              <a:t>13.07.2017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689D8-B9A9-476E-8C21-256B12FCCFB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1967B-F5B6-4377-A29A-BF6DE29B6A65}" type="datetimeFigureOut">
              <a:rPr lang="de-DE" smtClean="0"/>
              <a:pPr/>
              <a:t>13.07.2017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689D8-B9A9-476E-8C21-256B12FCCFB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1967B-F5B6-4377-A29A-BF6DE29B6A65}" type="datetimeFigureOut">
              <a:rPr lang="de-DE" smtClean="0"/>
              <a:pPr/>
              <a:t>13.07.2017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E689D8-B9A9-476E-8C21-256B12FCCFB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1967B-F5B6-4377-A29A-BF6DE29B6A65}" type="datetimeFigureOut">
              <a:rPr lang="de-DE" smtClean="0"/>
              <a:pPr/>
              <a:t>13.07.2017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689D8-B9A9-476E-8C21-256B12FCCFB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88640"/>
            <a:ext cx="5612130" cy="6560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llipse 5"/>
          <p:cNvSpPr/>
          <p:nvPr/>
        </p:nvSpPr>
        <p:spPr>
          <a:xfrm>
            <a:off x="2267744" y="795600"/>
            <a:ext cx="72008" cy="72008"/>
          </a:xfrm>
          <a:prstGeom prst="ellipse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2483768" y="1018800"/>
            <a:ext cx="72008" cy="72008"/>
          </a:xfrm>
          <a:prstGeom prst="ellipse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2771800" y="1628800"/>
            <a:ext cx="72008" cy="72008"/>
          </a:xfrm>
          <a:prstGeom prst="ellipse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2987824" y="2276872"/>
            <a:ext cx="72008" cy="72008"/>
          </a:xfrm>
          <a:prstGeom prst="ellipse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3347864" y="3284984"/>
            <a:ext cx="72008" cy="72008"/>
          </a:xfrm>
          <a:prstGeom prst="ellipse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3995936" y="3645024"/>
            <a:ext cx="72008" cy="72008"/>
          </a:xfrm>
          <a:prstGeom prst="ellipse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4427984" y="3140968"/>
            <a:ext cx="72008" cy="72008"/>
          </a:xfrm>
          <a:prstGeom prst="ellipse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Ellipse 12"/>
          <p:cNvSpPr/>
          <p:nvPr/>
        </p:nvSpPr>
        <p:spPr>
          <a:xfrm>
            <a:off x="4932040" y="3140968"/>
            <a:ext cx="72008" cy="72008"/>
          </a:xfrm>
          <a:prstGeom prst="ellipse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Ellipse 13"/>
          <p:cNvSpPr/>
          <p:nvPr/>
        </p:nvSpPr>
        <p:spPr>
          <a:xfrm>
            <a:off x="5482800" y="4309200"/>
            <a:ext cx="72008" cy="72008"/>
          </a:xfrm>
          <a:prstGeom prst="ellipse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>
            <a:off x="6102000" y="5382000"/>
            <a:ext cx="72008" cy="7200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>
            <a:off x="5299200" y="3826800"/>
            <a:ext cx="72008" cy="72008"/>
          </a:xfrm>
          <a:prstGeom prst="ellipse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>
            <a:off x="5688000" y="4842000"/>
            <a:ext cx="72008" cy="72008"/>
          </a:xfrm>
          <a:prstGeom prst="ellipse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Ellipse 17"/>
          <p:cNvSpPr/>
          <p:nvPr/>
        </p:nvSpPr>
        <p:spPr>
          <a:xfrm>
            <a:off x="2376000" y="882000"/>
            <a:ext cx="72008" cy="72008"/>
          </a:xfrm>
          <a:prstGeom prst="ellipse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>
            <a:off x="2628000" y="1274400"/>
            <a:ext cx="72008" cy="72008"/>
          </a:xfrm>
          <a:prstGeom prst="ellipse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>
            <a:off x="4716016" y="3006000"/>
            <a:ext cx="72008" cy="72008"/>
          </a:xfrm>
          <a:prstGeom prst="ellipse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5119200" y="3438000"/>
            <a:ext cx="72008" cy="72008"/>
          </a:xfrm>
          <a:prstGeom prst="ellipse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Windows-Benutzer</dc:creator>
  <cp:lastModifiedBy>Windows-Benutzer</cp:lastModifiedBy>
  <cp:revision>12</cp:revision>
  <dcterms:created xsi:type="dcterms:W3CDTF">2017-07-13T07:14:47Z</dcterms:created>
  <dcterms:modified xsi:type="dcterms:W3CDTF">2017-07-13T09:32:43Z</dcterms:modified>
</cp:coreProperties>
</file>