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99472-5671-4773-96D1-C4B125B743E9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AE57E-0A4D-44E5-8ABB-51B2203D757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AE57E-0A4D-44E5-8ABB-51B2203D7578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.bin"/><Relationship Id="rId20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6.pn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erade Verbindung mit Pfeil 63"/>
          <p:cNvCxnSpPr/>
          <p:nvPr/>
        </p:nvCxnSpPr>
        <p:spPr>
          <a:xfrm flipH="1" flipV="1">
            <a:off x="3654000" y="3356992"/>
            <a:ext cx="1872208" cy="792088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V="1">
            <a:off x="3419872" y="3501008"/>
            <a:ext cx="0" cy="522000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 flipV="1">
            <a:off x="5680368" y="242088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4572000" y="242088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3419872" y="242088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051720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051720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151063" y="5230813"/>
          <a:ext cx="419100" cy="285750"/>
        </p:xfrm>
        <a:graphic>
          <a:graphicData uri="http://schemas.openxmlformats.org/presentationml/2006/ole">
            <p:oleObj spid="_x0000_s1026" name="Formel" r:id="rId4" imgW="279360" imgH="190440" progId="Equation.3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160588" y="4149725"/>
          <a:ext cx="419100" cy="285750"/>
        </p:xfrm>
        <a:graphic>
          <a:graphicData uri="http://schemas.openxmlformats.org/presentationml/2006/ole">
            <p:oleObj spid="_x0000_s1027" name="Formel" r:id="rId5" imgW="279360" imgH="190440" progId="Equation.3">
              <p:embed/>
            </p:oleObj>
          </a:graphicData>
        </a:graphic>
      </p:graphicFrame>
      <p:cxnSp>
        <p:nvCxnSpPr>
          <p:cNvPr id="11" name="Gerade Verbindung mit Pfeil 10"/>
          <p:cNvCxnSpPr>
            <a:stCxn id="7" idx="0"/>
            <a:endCxn id="8" idx="4"/>
          </p:cNvCxnSpPr>
          <p:nvPr/>
        </p:nvCxnSpPr>
        <p:spPr>
          <a:xfrm flipV="1">
            <a:off x="2331897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147551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147551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3244850" y="5229225"/>
          <a:ext cx="419100" cy="285750"/>
        </p:xfrm>
        <a:graphic>
          <a:graphicData uri="http://schemas.openxmlformats.org/presentationml/2006/ole">
            <p:oleObj spid="_x0000_s1028" name="Formel" r:id="rId6" imgW="279360" imgH="190440" progId="Equation.3">
              <p:embed/>
            </p:oleObj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3254375" y="4149725"/>
          <a:ext cx="419100" cy="285750"/>
        </p:xfrm>
        <a:graphic>
          <a:graphicData uri="http://schemas.openxmlformats.org/presentationml/2006/ole">
            <p:oleObj spid="_x0000_s1029" name="Formel" r:id="rId7" imgW="279360" imgH="190440" progId="Equation.3">
              <p:embed/>
            </p:oleObj>
          </a:graphicData>
        </a:graphic>
      </p:graphicFrame>
      <p:cxnSp>
        <p:nvCxnSpPr>
          <p:cNvPr id="16" name="Gerade Verbindung mit Pfeil 15"/>
          <p:cNvCxnSpPr>
            <a:stCxn id="12" idx="0"/>
            <a:endCxn id="13" idx="4"/>
          </p:cNvCxnSpPr>
          <p:nvPr/>
        </p:nvCxnSpPr>
        <p:spPr>
          <a:xfrm flipV="1">
            <a:off x="3427728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4299679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299679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4398963" y="5229225"/>
          <a:ext cx="419100" cy="285750"/>
        </p:xfrm>
        <a:graphic>
          <a:graphicData uri="http://schemas.openxmlformats.org/presentationml/2006/ole">
            <p:oleObj spid="_x0000_s1030" name="Formel" r:id="rId8" imgW="279360" imgH="190440" progId="Equation.3">
              <p:embed/>
            </p:oleObj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4408488" y="4149725"/>
          <a:ext cx="419100" cy="285750"/>
        </p:xfrm>
        <a:graphic>
          <a:graphicData uri="http://schemas.openxmlformats.org/presentationml/2006/ole">
            <p:oleObj spid="_x0000_s1031" name="Formel" r:id="rId9" imgW="279360" imgH="190440" progId="Equation.3">
              <p:embed/>
            </p:oleObj>
          </a:graphicData>
        </a:graphic>
      </p:graphicFrame>
      <p:cxnSp>
        <p:nvCxnSpPr>
          <p:cNvPr id="21" name="Gerade Verbindung mit Pfeil 20"/>
          <p:cNvCxnSpPr>
            <a:stCxn id="17" idx="0"/>
            <a:endCxn id="18" idx="4"/>
          </p:cNvCxnSpPr>
          <p:nvPr/>
        </p:nvCxnSpPr>
        <p:spPr>
          <a:xfrm flipV="1">
            <a:off x="4579856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8" idx="6"/>
            <a:endCxn id="13" idx="2"/>
          </p:cNvCxnSpPr>
          <p:nvPr/>
        </p:nvCxnSpPr>
        <p:spPr>
          <a:xfrm>
            <a:off x="2612073" y="4306723"/>
            <a:ext cx="53547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3" idx="6"/>
            <a:endCxn id="18" idx="2"/>
          </p:cNvCxnSpPr>
          <p:nvPr/>
        </p:nvCxnSpPr>
        <p:spPr>
          <a:xfrm>
            <a:off x="3707904" y="4306723"/>
            <a:ext cx="59177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47551" y="181757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3201988" y="1970088"/>
          <a:ext cx="457200" cy="342900"/>
        </p:xfrm>
        <a:graphic>
          <a:graphicData uri="http://schemas.openxmlformats.org/presentationml/2006/ole">
            <p:oleObj spid="_x0000_s1032" name="Formel" r:id="rId10" imgW="304560" imgH="228600" progId="Equation.3">
              <p:embed/>
            </p:oleObj>
          </a:graphicData>
        </a:graphic>
      </p:graphicFrame>
      <p:sp>
        <p:nvSpPr>
          <p:cNvPr id="26" name="Ellipse 25"/>
          <p:cNvSpPr/>
          <p:nvPr/>
        </p:nvSpPr>
        <p:spPr>
          <a:xfrm>
            <a:off x="4299679" y="181757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7" name="Object 13"/>
          <p:cNvGraphicFramePr>
            <a:graphicFrameLocks noChangeAspect="1"/>
          </p:cNvGraphicFramePr>
          <p:nvPr/>
        </p:nvGraphicFramePr>
        <p:xfrm>
          <a:off x="4354513" y="1968500"/>
          <a:ext cx="457200" cy="342900"/>
        </p:xfrm>
        <a:graphic>
          <a:graphicData uri="http://schemas.openxmlformats.org/presentationml/2006/ole">
            <p:oleObj spid="_x0000_s1033" name="Formel" r:id="rId11" imgW="304560" imgH="228600" progId="Equation.3">
              <p:embed/>
            </p:oleObj>
          </a:graphicData>
        </a:graphic>
      </p:graphicFrame>
      <p:sp>
        <p:nvSpPr>
          <p:cNvPr id="28" name="Ellipse 27"/>
          <p:cNvSpPr/>
          <p:nvPr/>
        </p:nvSpPr>
        <p:spPr>
          <a:xfrm>
            <a:off x="5379503" y="181757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9" name="Object 13"/>
          <p:cNvGraphicFramePr>
            <a:graphicFrameLocks noChangeAspect="1"/>
          </p:cNvGraphicFramePr>
          <p:nvPr/>
        </p:nvGraphicFramePr>
        <p:xfrm>
          <a:off x="5434013" y="1970088"/>
          <a:ext cx="457200" cy="342900"/>
        </p:xfrm>
        <a:graphic>
          <a:graphicData uri="http://schemas.openxmlformats.org/presentationml/2006/ole">
            <p:oleObj spid="_x0000_s1034" name="Formel" r:id="rId12" imgW="304560" imgH="228600" progId="Equation.3">
              <p:embed/>
            </p:oleObj>
          </a:graphicData>
        </a:graphic>
      </p:graphicFrame>
      <p:cxnSp>
        <p:nvCxnSpPr>
          <p:cNvPr id="30" name="Gerade Verbindung mit Pfeil 29"/>
          <p:cNvCxnSpPr/>
          <p:nvPr/>
        </p:nvCxnSpPr>
        <p:spPr>
          <a:xfrm>
            <a:off x="3635968" y="3212976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715720" y="3212976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3132136" y="2897690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3" name="Object 7"/>
          <p:cNvGraphicFramePr>
            <a:graphicFrameLocks noChangeAspect="1"/>
          </p:cNvGraphicFramePr>
          <p:nvPr/>
        </p:nvGraphicFramePr>
        <p:xfrm>
          <a:off x="3221038" y="3013075"/>
          <a:ext cx="457200" cy="342900"/>
        </p:xfrm>
        <a:graphic>
          <a:graphicData uri="http://schemas.openxmlformats.org/presentationml/2006/ole">
            <p:oleObj spid="_x0000_s1035" name="Formel" r:id="rId13" imgW="304560" imgH="228600" progId="Equation.3">
              <p:embed/>
            </p:oleObj>
          </a:graphicData>
        </a:graphic>
      </p:graphicFrame>
      <p:sp>
        <p:nvSpPr>
          <p:cNvPr id="34" name="Ellipse 33"/>
          <p:cNvSpPr/>
          <p:nvPr/>
        </p:nvSpPr>
        <p:spPr>
          <a:xfrm>
            <a:off x="4284264" y="2897690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5" name="Object 7"/>
          <p:cNvGraphicFramePr>
            <a:graphicFrameLocks noChangeAspect="1"/>
          </p:cNvGraphicFramePr>
          <p:nvPr/>
        </p:nvGraphicFramePr>
        <p:xfrm>
          <a:off x="4371975" y="3013075"/>
          <a:ext cx="457200" cy="342900"/>
        </p:xfrm>
        <a:graphic>
          <a:graphicData uri="http://schemas.openxmlformats.org/presentationml/2006/ole">
            <p:oleObj spid="_x0000_s1036" name="Formel" r:id="rId14" imgW="304560" imgH="228600" progId="Equation.3">
              <p:embed/>
            </p:oleObj>
          </a:graphicData>
        </a:graphic>
      </p:graphicFrame>
      <p:sp>
        <p:nvSpPr>
          <p:cNvPr id="36" name="Ellipse 35"/>
          <p:cNvSpPr/>
          <p:nvPr/>
        </p:nvSpPr>
        <p:spPr>
          <a:xfrm>
            <a:off x="5379503" y="2897690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7" name="Object 7"/>
          <p:cNvGraphicFramePr>
            <a:graphicFrameLocks noChangeAspect="1"/>
          </p:cNvGraphicFramePr>
          <p:nvPr/>
        </p:nvGraphicFramePr>
        <p:xfrm>
          <a:off x="5468938" y="3013075"/>
          <a:ext cx="457200" cy="342900"/>
        </p:xfrm>
        <a:graphic>
          <a:graphicData uri="http://schemas.openxmlformats.org/presentationml/2006/ole">
            <p:oleObj spid="_x0000_s1037" name="Formel" r:id="rId15" imgW="304560" imgH="228600" progId="Equation.3">
              <p:embed/>
            </p:oleObj>
          </a:graphicData>
        </a:graphic>
      </p:graphicFrame>
      <p:sp>
        <p:nvSpPr>
          <p:cNvPr id="38" name="Ellipse 37"/>
          <p:cNvSpPr/>
          <p:nvPr/>
        </p:nvSpPr>
        <p:spPr>
          <a:xfrm>
            <a:off x="5436096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5436096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0" name="Object 3"/>
          <p:cNvGraphicFramePr>
            <a:graphicFrameLocks noChangeAspect="1"/>
          </p:cNvGraphicFramePr>
          <p:nvPr/>
        </p:nvGraphicFramePr>
        <p:xfrm>
          <a:off x="5591175" y="5229225"/>
          <a:ext cx="304800" cy="285750"/>
        </p:xfrm>
        <a:graphic>
          <a:graphicData uri="http://schemas.openxmlformats.org/presentationml/2006/ole">
            <p:oleObj spid="_x0000_s1038" name="Formel" r:id="rId16" imgW="203040" imgH="190440" progId="Equation.3">
              <p:embed/>
            </p:oleObj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/>
        </p:nvGraphicFramePr>
        <p:xfrm>
          <a:off x="5600700" y="4149725"/>
          <a:ext cx="304800" cy="285750"/>
        </p:xfrm>
        <a:graphic>
          <a:graphicData uri="http://schemas.openxmlformats.org/presentationml/2006/ole">
            <p:oleObj spid="_x0000_s1039" name="Formel" r:id="rId17" imgW="203040" imgH="190440" progId="Equation.3">
              <p:embed/>
            </p:oleObj>
          </a:graphicData>
        </a:graphic>
      </p:graphicFrame>
      <p:cxnSp>
        <p:nvCxnSpPr>
          <p:cNvPr id="42" name="Gerade Verbindung mit Pfeil 41"/>
          <p:cNvCxnSpPr>
            <a:stCxn id="38" idx="0"/>
            <a:endCxn id="39" idx="4"/>
          </p:cNvCxnSpPr>
          <p:nvPr/>
        </p:nvCxnSpPr>
        <p:spPr>
          <a:xfrm flipV="1">
            <a:off x="5716273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4860032" y="4305600"/>
            <a:ext cx="59177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4" idx="5"/>
            <a:endCxn id="34" idx="1"/>
          </p:cNvCxnSpPr>
          <p:nvPr/>
        </p:nvCxnSpPr>
        <p:spPr>
          <a:xfrm>
            <a:off x="3625842" y="2332534"/>
            <a:ext cx="740484" cy="65351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26" idx="5"/>
            <a:endCxn id="36" idx="1"/>
          </p:cNvCxnSpPr>
          <p:nvPr/>
        </p:nvCxnSpPr>
        <p:spPr>
          <a:xfrm>
            <a:off x="4777970" y="2332534"/>
            <a:ext cx="683595" cy="65351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8" idx="7"/>
            <a:endCxn id="32" idx="3"/>
          </p:cNvCxnSpPr>
          <p:nvPr/>
        </p:nvCxnSpPr>
        <p:spPr>
          <a:xfrm flipV="1">
            <a:off x="2530011" y="3412654"/>
            <a:ext cx="684187" cy="6807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18" idx="1"/>
            <a:endCxn id="32" idx="5"/>
          </p:cNvCxnSpPr>
          <p:nvPr/>
        </p:nvCxnSpPr>
        <p:spPr>
          <a:xfrm flipH="1" flipV="1">
            <a:off x="3610427" y="3412654"/>
            <a:ext cx="771314" cy="680764"/>
          </a:xfrm>
          <a:prstGeom prst="straightConnector1">
            <a:avLst/>
          </a:prstGeom>
          <a:ln w="19050">
            <a:solidFill>
              <a:schemeClr val="tx1">
                <a:alpha val="26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6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979712" y="3212976"/>
            <a:ext cx="8191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7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483768" y="3573016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18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059832" y="3717032"/>
            <a:ext cx="304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9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707904" y="3789040"/>
            <a:ext cx="304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2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860032" y="3645024"/>
            <a:ext cx="304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8</cp:revision>
  <dcterms:created xsi:type="dcterms:W3CDTF">2017-09-14T16:57:58Z</dcterms:created>
  <dcterms:modified xsi:type="dcterms:W3CDTF">2018-01-23T19:08:16Z</dcterms:modified>
</cp:coreProperties>
</file>