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33C86-BADC-4188-888D-373AD49429BF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62AA1-0D87-4748-9209-5C7DA65DCC4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2579342" y="2780928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3635896" y="1412776"/>
            <a:ext cx="840530" cy="904977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7" name="Ellipse 6"/>
          <p:cNvSpPr/>
          <p:nvPr/>
        </p:nvSpPr>
        <p:spPr>
          <a:xfrm>
            <a:off x="4739582" y="2812055"/>
            <a:ext cx="840530" cy="904977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11" name="Gerade Verbindung mit Pfeil 10"/>
          <p:cNvCxnSpPr>
            <a:stCxn id="4" idx="7"/>
            <a:endCxn id="5" idx="3"/>
          </p:cNvCxnSpPr>
          <p:nvPr/>
        </p:nvCxnSpPr>
        <p:spPr>
          <a:xfrm flipV="1">
            <a:off x="3296779" y="2185222"/>
            <a:ext cx="462210" cy="72823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5" idx="5"/>
            <a:endCxn id="7" idx="1"/>
          </p:cNvCxnSpPr>
          <p:nvPr/>
        </p:nvCxnSpPr>
        <p:spPr>
          <a:xfrm>
            <a:off x="4353333" y="2185222"/>
            <a:ext cx="509342" cy="7593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2881313" y="3170238"/>
          <a:ext cx="190500" cy="192087"/>
        </p:xfrm>
        <a:graphic>
          <a:graphicData uri="http://schemas.openxmlformats.org/presentationml/2006/ole">
            <p:oleObj spid="_x0000_s1026" name="Formel" r:id="rId3" imgW="126720" imgH="126720" progId="Equation.3">
              <p:embed/>
            </p:oleObj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3959225" y="1797050"/>
          <a:ext cx="171450" cy="192088"/>
        </p:xfrm>
        <a:graphic>
          <a:graphicData uri="http://schemas.openxmlformats.org/presentationml/2006/ole">
            <p:oleObj spid="_x0000_s1027" name="Formel" r:id="rId4" imgW="114120" imgH="126720" progId="Equation.3">
              <p:embed/>
            </p:oleObj>
          </a:graphicData>
        </a:graphic>
      </p:graphicFrame>
      <p:graphicFrame>
        <p:nvGraphicFramePr>
          <p:cNvPr id="1028" name="Object 4"/>
          <p:cNvGraphicFramePr>
            <a:graphicFrameLocks noChangeAspect="1"/>
          </p:cNvGraphicFramePr>
          <p:nvPr/>
        </p:nvGraphicFramePr>
        <p:xfrm>
          <a:off x="5086350" y="3170238"/>
          <a:ext cx="171450" cy="192087"/>
        </p:xfrm>
        <a:graphic>
          <a:graphicData uri="http://schemas.openxmlformats.org/presentationml/2006/ole">
            <p:oleObj spid="_x0000_s1028" name="Formel" r:id="rId5" imgW="114120" imgH="126720" progId="Equation.3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3171825" y="2339975"/>
          <a:ext cx="400050" cy="211138"/>
        </p:xfrm>
        <a:graphic>
          <a:graphicData uri="http://schemas.openxmlformats.org/presentationml/2006/ole">
            <p:oleObj spid="_x0000_s1029" name="Formel" r:id="rId6" imgW="266400" imgH="139680" progId="Equation.3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4572000" y="2276872"/>
          <a:ext cx="400050" cy="268288"/>
        </p:xfrm>
        <a:graphic>
          <a:graphicData uri="http://schemas.openxmlformats.org/presentationml/2006/ole">
            <p:oleObj spid="_x0000_s1030" name="Formel" r:id="rId7" imgW="266400" imgH="177480" progId="Equation.3">
              <p:embed/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Larissa-Design</vt:lpstr>
      <vt:lpstr>Formel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4</cp:revision>
  <dcterms:created xsi:type="dcterms:W3CDTF">2017-08-16T10:28:48Z</dcterms:created>
  <dcterms:modified xsi:type="dcterms:W3CDTF">2017-12-05T20:12:14Z</dcterms:modified>
</cp:coreProperties>
</file>