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37EA-C2B2-4804-BB6A-02D554F5202B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364B-CC22-4FAF-9C57-ADEDD26AE1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39182" y="62068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39182" y="1751910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563888" y="1772816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" name="Gerade Verbindung mit Pfeil 6"/>
          <p:cNvCxnSpPr>
            <a:stCxn id="4" idx="6"/>
            <a:endCxn id="6" idx="2"/>
          </p:cNvCxnSpPr>
          <p:nvPr/>
        </p:nvCxnSpPr>
        <p:spPr>
          <a:xfrm>
            <a:off x="1979712" y="1073177"/>
            <a:ext cx="1584176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5" idx="6"/>
            <a:endCxn id="6" idx="2"/>
          </p:cNvCxnSpPr>
          <p:nvPr/>
        </p:nvCxnSpPr>
        <p:spPr>
          <a:xfrm>
            <a:off x="1979712" y="2204399"/>
            <a:ext cx="1584176" cy="2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439863" y="920750"/>
          <a:ext cx="247650" cy="306388"/>
        </p:xfrm>
        <a:graphic>
          <a:graphicData uri="http://schemas.openxmlformats.org/presentationml/2006/ole">
            <p:oleObj spid="_x0000_s1027" name="Formel" r:id="rId3" imgW="164880" imgH="20304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450975" y="2076450"/>
          <a:ext cx="247650" cy="303213"/>
        </p:xfrm>
        <a:graphic>
          <a:graphicData uri="http://schemas.openxmlformats.org/presentationml/2006/ole">
            <p:oleObj spid="_x0000_s1028" name="Formel" r:id="rId4" imgW="164880" imgH="203040" progId="Equation.3">
              <p:embed/>
            </p:oleObj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/>
        </p:nvGraphicFramePr>
        <p:xfrm>
          <a:off x="3833813" y="2001838"/>
          <a:ext cx="306387" cy="407987"/>
        </p:xfrm>
        <a:graphic>
          <a:graphicData uri="http://schemas.openxmlformats.org/presentationml/2006/ole">
            <p:oleObj spid="_x0000_s1029" name="Formel" r:id="rId5" imgW="152280" imgH="203040" progId="Equation.3">
              <p:embed/>
            </p:oleObj>
          </a:graphicData>
        </a:graphic>
      </p:graphicFrame>
      <p:sp>
        <p:nvSpPr>
          <p:cNvPr id="27" name="Ellipse 26"/>
          <p:cNvSpPr/>
          <p:nvPr/>
        </p:nvSpPr>
        <p:spPr>
          <a:xfrm>
            <a:off x="1126744" y="2884260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9" name="Object 20"/>
          <p:cNvGraphicFramePr>
            <a:graphicFrameLocks noChangeAspect="1"/>
          </p:cNvGraphicFramePr>
          <p:nvPr/>
        </p:nvGraphicFramePr>
        <p:xfrm>
          <a:off x="1427163" y="3175000"/>
          <a:ext cx="247650" cy="325438"/>
        </p:xfrm>
        <a:graphic>
          <a:graphicData uri="http://schemas.openxmlformats.org/presentationml/2006/ole">
            <p:oleObj spid="_x0000_s1033" name="Formel" r:id="rId6" imgW="164880" imgH="215640" progId="Equation.3">
              <p:embed/>
            </p:oleObj>
          </a:graphicData>
        </a:graphic>
      </p:graphicFrame>
      <p:sp>
        <p:nvSpPr>
          <p:cNvPr id="31" name="Ellipse 30"/>
          <p:cNvSpPr/>
          <p:nvPr/>
        </p:nvSpPr>
        <p:spPr>
          <a:xfrm>
            <a:off x="1126744" y="5116311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32" name="Object 21"/>
          <p:cNvGraphicFramePr>
            <a:graphicFrameLocks noChangeAspect="1"/>
          </p:cNvGraphicFramePr>
          <p:nvPr/>
        </p:nvGraphicFramePr>
        <p:xfrm>
          <a:off x="1362075" y="5432425"/>
          <a:ext cx="400050" cy="322263"/>
        </p:xfrm>
        <a:graphic>
          <a:graphicData uri="http://schemas.openxmlformats.org/presentationml/2006/ole">
            <p:oleObj spid="_x0000_s1035" name="Formel" r:id="rId7" imgW="266400" imgH="215640" progId="Equation.3">
              <p:embed/>
            </p:oleObj>
          </a:graphicData>
        </a:graphic>
      </p:graphicFrame>
      <p:sp>
        <p:nvSpPr>
          <p:cNvPr id="33" name="Ellipse 32"/>
          <p:cNvSpPr/>
          <p:nvPr/>
        </p:nvSpPr>
        <p:spPr>
          <a:xfrm>
            <a:off x="3563888" y="4036191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4" name="Object 37"/>
          <p:cNvGraphicFramePr>
            <a:graphicFrameLocks noChangeAspect="1"/>
          </p:cNvGraphicFramePr>
          <p:nvPr/>
        </p:nvGraphicFramePr>
        <p:xfrm>
          <a:off x="3783013" y="4276725"/>
          <a:ext cx="382587" cy="407988"/>
        </p:xfrm>
        <a:graphic>
          <a:graphicData uri="http://schemas.openxmlformats.org/presentationml/2006/ole">
            <p:oleObj spid="_x0000_s1036" name="Formel" r:id="rId8" imgW="190440" imgH="203040" progId="Equation.3">
              <p:embed/>
            </p:oleObj>
          </a:graphicData>
        </a:graphic>
      </p:graphicFrame>
      <p:sp>
        <p:nvSpPr>
          <p:cNvPr id="35" name="Ellipse 34"/>
          <p:cNvSpPr/>
          <p:nvPr/>
        </p:nvSpPr>
        <p:spPr>
          <a:xfrm>
            <a:off x="5664558" y="62068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664558" y="1751910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37" name="Object 20"/>
          <p:cNvGraphicFramePr>
            <a:graphicFrameLocks noChangeAspect="1"/>
          </p:cNvGraphicFramePr>
          <p:nvPr/>
        </p:nvGraphicFramePr>
        <p:xfrm>
          <a:off x="5964238" y="920750"/>
          <a:ext cx="247650" cy="306388"/>
        </p:xfrm>
        <a:graphic>
          <a:graphicData uri="http://schemas.openxmlformats.org/presentationml/2006/ole">
            <p:oleObj spid="_x0000_s1037" name="Formel" r:id="rId9" imgW="164880" imgH="203040" progId="Equation.3">
              <p:embed/>
            </p:oleObj>
          </a:graphicData>
        </a:graphic>
      </p:graphicFrame>
      <p:graphicFrame>
        <p:nvGraphicFramePr>
          <p:cNvPr id="38" name="Object 21"/>
          <p:cNvGraphicFramePr>
            <a:graphicFrameLocks noChangeAspect="1"/>
          </p:cNvGraphicFramePr>
          <p:nvPr/>
        </p:nvGraphicFramePr>
        <p:xfrm>
          <a:off x="5975350" y="2076450"/>
          <a:ext cx="247650" cy="303213"/>
        </p:xfrm>
        <a:graphic>
          <a:graphicData uri="http://schemas.openxmlformats.org/presentationml/2006/ole">
            <p:oleObj spid="_x0000_s1038" name="Formel" r:id="rId10" imgW="164880" imgH="20304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652120" y="2884260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1" name="Object 20"/>
          <p:cNvGraphicFramePr>
            <a:graphicFrameLocks noChangeAspect="1"/>
          </p:cNvGraphicFramePr>
          <p:nvPr/>
        </p:nvGraphicFramePr>
        <p:xfrm>
          <a:off x="5951538" y="3175000"/>
          <a:ext cx="247650" cy="325438"/>
        </p:xfrm>
        <a:graphic>
          <a:graphicData uri="http://schemas.openxmlformats.org/presentationml/2006/ole">
            <p:oleObj spid="_x0000_s1039" name="Formel" r:id="rId11" imgW="164880" imgH="215640" progId="Equation.3">
              <p:embed/>
            </p:oleObj>
          </a:graphicData>
        </a:graphic>
      </p:graphicFrame>
      <p:sp>
        <p:nvSpPr>
          <p:cNvPr id="43" name="Ellipse 42"/>
          <p:cNvSpPr/>
          <p:nvPr/>
        </p:nvSpPr>
        <p:spPr>
          <a:xfrm>
            <a:off x="5652120" y="5116311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4" name="Object 21"/>
          <p:cNvGraphicFramePr>
            <a:graphicFrameLocks noChangeAspect="1"/>
          </p:cNvGraphicFramePr>
          <p:nvPr/>
        </p:nvGraphicFramePr>
        <p:xfrm>
          <a:off x="5888038" y="5432425"/>
          <a:ext cx="398462" cy="322263"/>
        </p:xfrm>
        <a:graphic>
          <a:graphicData uri="http://schemas.openxmlformats.org/presentationml/2006/ole">
            <p:oleObj spid="_x0000_s1041" name="Formel" r:id="rId12" imgW="266400" imgH="215640" progId="Equation.3">
              <p:embed/>
            </p:oleObj>
          </a:graphicData>
        </a:graphic>
      </p:graphicFrame>
      <p:cxnSp>
        <p:nvCxnSpPr>
          <p:cNvPr id="55" name="Gerade Verbindung mit Pfeil 54"/>
          <p:cNvCxnSpPr>
            <a:stCxn id="27" idx="6"/>
            <a:endCxn id="6" idx="2"/>
          </p:cNvCxnSpPr>
          <p:nvPr/>
        </p:nvCxnSpPr>
        <p:spPr>
          <a:xfrm flipV="1">
            <a:off x="1967274" y="2225305"/>
            <a:ext cx="1596614" cy="1111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1" idx="6"/>
            <a:endCxn id="6" idx="2"/>
          </p:cNvCxnSpPr>
          <p:nvPr/>
        </p:nvCxnSpPr>
        <p:spPr>
          <a:xfrm flipV="1">
            <a:off x="1967274" y="2225305"/>
            <a:ext cx="1596614" cy="3343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31" idx="6"/>
            <a:endCxn id="33" idx="2"/>
          </p:cNvCxnSpPr>
          <p:nvPr/>
        </p:nvCxnSpPr>
        <p:spPr>
          <a:xfrm flipV="1">
            <a:off x="1967274" y="4488680"/>
            <a:ext cx="1596614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4" idx="6"/>
            <a:endCxn id="33" idx="2"/>
          </p:cNvCxnSpPr>
          <p:nvPr/>
        </p:nvCxnSpPr>
        <p:spPr>
          <a:xfrm>
            <a:off x="1979712" y="1073177"/>
            <a:ext cx="1584176" cy="3415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5" idx="6"/>
            <a:endCxn id="33" idx="2"/>
          </p:cNvCxnSpPr>
          <p:nvPr/>
        </p:nvCxnSpPr>
        <p:spPr>
          <a:xfrm>
            <a:off x="1979712" y="2204399"/>
            <a:ext cx="1584176" cy="22842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27" idx="6"/>
            <a:endCxn id="33" idx="2"/>
          </p:cNvCxnSpPr>
          <p:nvPr/>
        </p:nvCxnSpPr>
        <p:spPr>
          <a:xfrm>
            <a:off x="1967274" y="3336749"/>
            <a:ext cx="1596614" cy="1151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6" idx="6"/>
            <a:endCxn id="35" idx="2"/>
          </p:cNvCxnSpPr>
          <p:nvPr/>
        </p:nvCxnSpPr>
        <p:spPr>
          <a:xfrm flipV="1">
            <a:off x="4404418" y="1073177"/>
            <a:ext cx="126014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6" idx="6"/>
            <a:endCxn id="36" idx="2"/>
          </p:cNvCxnSpPr>
          <p:nvPr/>
        </p:nvCxnSpPr>
        <p:spPr>
          <a:xfrm flipV="1">
            <a:off x="4404418" y="2204399"/>
            <a:ext cx="1260140" cy="2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" idx="6"/>
            <a:endCxn id="39" idx="2"/>
          </p:cNvCxnSpPr>
          <p:nvPr/>
        </p:nvCxnSpPr>
        <p:spPr>
          <a:xfrm>
            <a:off x="4404418" y="2225305"/>
            <a:ext cx="1247702" cy="1111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6" idx="6"/>
            <a:endCxn id="43" idx="2"/>
          </p:cNvCxnSpPr>
          <p:nvPr/>
        </p:nvCxnSpPr>
        <p:spPr>
          <a:xfrm>
            <a:off x="4404418" y="2225305"/>
            <a:ext cx="1247702" cy="3343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33" idx="6"/>
            <a:endCxn id="35" idx="2"/>
          </p:cNvCxnSpPr>
          <p:nvPr/>
        </p:nvCxnSpPr>
        <p:spPr>
          <a:xfrm flipV="1">
            <a:off x="4404418" y="1073177"/>
            <a:ext cx="1260140" cy="3415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33" idx="6"/>
            <a:endCxn id="39" idx="2"/>
          </p:cNvCxnSpPr>
          <p:nvPr/>
        </p:nvCxnSpPr>
        <p:spPr>
          <a:xfrm flipV="1">
            <a:off x="4404418" y="3336749"/>
            <a:ext cx="1247702" cy="1151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33" idx="6"/>
            <a:endCxn id="36" idx="2"/>
          </p:cNvCxnSpPr>
          <p:nvPr/>
        </p:nvCxnSpPr>
        <p:spPr>
          <a:xfrm flipV="1">
            <a:off x="4404418" y="2204399"/>
            <a:ext cx="1260140" cy="22842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33" idx="6"/>
            <a:endCxn id="43" idx="2"/>
          </p:cNvCxnSpPr>
          <p:nvPr/>
        </p:nvCxnSpPr>
        <p:spPr>
          <a:xfrm>
            <a:off x="4404418" y="4488680"/>
            <a:ext cx="1247702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1547664" y="3861048"/>
            <a:ext cx="0" cy="1188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6084168" y="3861048"/>
            <a:ext cx="0" cy="1188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3995936" y="2780928"/>
            <a:ext cx="0" cy="1188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7</cp:revision>
  <dcterms:created xsi:type="dcterms:W3CDTF">2017-08-14T18:53:52Z</dcterms:created>
  <dcterms:modified xsi:type="dcterms:W3CDTF">2017-12-05T20:10:58Z</dcterms:modified>
</cp:coreProperties>
</file>