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9966FF"/>
    <a:srgbClr val="FF66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9885" autoAdjust="0"/>
  </p:normalViewPr>
  <p:slideViewPr>
    <p:cSldViewPr snapToGrid="0">
      <p:cViewPr varScale="1">
        <p:scale>
          <a:sx n="116" d="100"/>
          <a:sy n="116" d="100"/>
        </p:scale>
        <p:origin x="-438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10.01.2018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20188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10.01.2018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55107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10.01.2018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45240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10.01.2018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90871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10.01.2018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83906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10.01.2018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40475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10.01.2018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244477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10.01.2018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64775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10.01.2018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119558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10.01.2018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41832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10.01.2018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306206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643F6-D162-4AA8-95E8-A3F3F387F015}" type="datetimeFigureOut">
              <a:rPr lang="de-DE" smtClean="0"/>
              <a:pPr/>
              <a:t>10.01.2018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="" xmlns:p14="http://schemas.microsoft.com/office/powerpoint/2010/main" val="65832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248802" y="1863760"/>
            <a:ext cx="3600000" cy="36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isometricOffAxis2Right">
              <a:rot lat="600000" lon="17400000" rev="0"/>
            </a:camera>
            <a:lightRig rig="threePt" dir="t"/>
          </a:scene3d>
          <a:sp3d extrusionH="54610" contourW="12700" prstMaterial="matte">
            <a:bevelT w="0" h="0"/>
            <a:bevelB w="0" h="0"/>
            <a:extrusionClr>
              <a:schemeClr val="accent6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2706427" y="2666954"/>
            <a:ext cx="1800000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isometricOffAxis2Right">
              <a:rot lat="600000" lon="17400000" rev="0"/>
            </a:camera>
            <a:lightRig rig="threePt" dir="t"/>
          </a:scene3d>
          <a:sp3d extrusionH="168910" contourW="12700" prstMaterial="matte">
            <a:bevelT w="0" h="0"/>
            <a:bevelB w="0" h="0"/>
            <a:extrusionClr>
              <a:schemeClr val="accent1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8" name="Rechteck 37"/>
          <p:cNvSpPr/>
          <p:nvPr/>
        </p:nvSpPr>
        <p:spPr>
          <a:xfrm>
            <a:off x="7150764" y="2481599"/>
            <a:ext cx="1800000" cy="18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isometricOffAxis2Right">
              <a:rot lat="600000" lon="17400000" rev="0"/>
            </a:camera>
            <a:lightRig rig="threePt" dir="t"/>
          </a:scene3d>
          <a:sp3d extrusionH="168910" contourW="12700" prstMaterial="matte">
            <a:bevelT w="0" h="0"/>
            <a:bevelB w="0" h="0"/>
            <a:extrusionClr>
              <a:schemeClr val="accent2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Textfeld 64"/>
          <p:cNvSpPr txBox="1"/>
          <p:nvPr/>
        </p:nvSpPr>
        <p:spPr>
          <a:xfrm>
            <a:off x="321280" y="1524018"/>
            <a:ext cx="287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input</a:t>
            </a:r>
            <a:endParaRPr lang="de-DE" sz="1200" dirty="0"/>
          </a:p>
        </p:txBody>
      </p:sp>
      <p:sp>
        <p:nvSpPr>
          <p:cNvPr id="22" name="Rechteck 21"/>
          <p:cNvSpPr/>
          <p:nvPr/>
        </p:nvSpPr>
        <p:spPr>
          <a:xfrm>
            <a:off x="2998873" y="2671070"/>
            <a:ext cx="1800000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isometricOffAxis2Right">
              <a:rot lat="600000" lon="17400000" rev="0"/>
            </a:camera>
            <a:lightRig rig="threePt" dir="t"/>
          </a:scene3d>
          <a:sp3d extrusionH="168910" contourW="12700" prstMaterial="matte">
            <a:bevelT w="0" h="0"/>
            <a:bevelB w="0" h="0"/>
            <a:extrusionClr>
              <a:schemeClr val="accent1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1" name="Rechteck 60"/>
          <p:cNvSpPr/>
          <p:nvPr/>
        </p:nvSpPr>
        <p:spPr>
          <a:xfrm>
            <a:off x="4539461" y="3148876"/>
            <a:ext cx="72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isometricOffAxis2Right">
              <a:rot lat="600000" lon="17400000" rev="0"/>
            </a:camera>
            <a:lightRig rig="threePt" dir="t"/>
          </a:scene3d>
          <a:sp3d extrusionH="168910" contourW="12700" prstMaterial="matte">
            <a:bevelT w="0" h="0"/>
            <a:bevelB w="0" h="0"/>
            <a:extrusionClr>
              <a:schemeClr val="accent1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/>
          <p:cNvSpPr/>
          <p:nvPr/>
        </p:nvSpPr>
        <p:spPr>
          <a:xfrm>
            <a:off x="4774238" y="3169472"/>
            <a:ext cx="72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isometricOffAxis2Right">
              <a:rot lat="600000" lon="17400000" rev="0"/>
            </a:camera>
            <a:lightRig rig="threePt" dir="t"/>
          </a:scene3d>
          <a:sp3d extrusionH="168910" contourW="12700" prstMaterial="matte">
            <a:bevelT w="0" h="0"/>
            <a:bevelB w="0" h="0"/>
            <a:extrusionClr>
              <a:schemeClr val="accent1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2" name="Rechteck 61"/>
          <p:cNvSpPr/>
          <p:nvPr/>
        </p:nvSpPr>
        <p:spPr>
          <a:xfrm>
            <a:off x="5787489" y="3177708"/>
            <a:ext cx="720000" cy="72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isometricOffAxis2Right">
              <a:rot lat="600000" lon="17400000" rev="0"/>
            </a:camera>
            <a:lightRig rig="threePt" dir="t"/>
          </a:scene3d>
          <a:sp3d extrusionH="168910" contourW="12700" prstMaterial="matte">
            <a:bevelT w="0" h="0"/>
            <a:bevelB w="0" h="0"/>
            <a:extrusionClr>
              <a:schemeClr val="accent2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7" name="Rechteck 56"/>
          <p:cNvSpPr/>
          <p:nvPr/>
        </p:nvSpPr>
        <p:spPr>
          <a:xfrm>
            <a:off x="5688529" y="2671200"/>
            <a:ext cx="1800000" cy="1800000"/>
          </a:xfrm>
          <a:prstGeom prst="rect">
            <a:avLst/>
          </a:prstGeom>
          <a:solidFill>
            <a:srgbClr val="00CC99"/>
          </a:solid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isometricOffAxis2Right">
              <a:rot lat="600000" lon="17400000" rev="0"/>
            </a:camera>
            <a:lightRig rig="threePt" dir="t"/>
          </a:scene3d>
          <a:sp3d extrusionH="168910" contourW="12700" prstMaterial="matte">
            <a:bevelT w="0" h="0"/>
            <a:bevelB w="0" h="0"/>
            <a:extrusionClr>
              <a:srgbClr val="00CC99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Rechteck 23"/>
          <p:cNvSpPr/>
          <p:nvPr/>
        </p:nvSpPr>
        <p:spPr>
          <a:xfrm>
            <a:off x="6850114" y="1864800"/>
            <a:ext cx="3600000" cy="3600000"/>
          </a:xfrm>
          <a:prstGeom prst="rect">
            <a:avLst/>
          </a:prstGeom>
          <a:solidFill>
            <a:srgbClr val="00CC99"/>
          </a:solid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isometricOffAxis2Right">
              <a:rot lat="600000" lon="17400000" rev="0"/>
            </a:camera>
            <a:lightRig rig="threePt" dir="t"/>
          </a:scene3d>
          <a:sp3d extrusionH="168910" contourW="12700" prstMaterial="matte">
            <a:bevelT w="0" h="0"/>
            <a:bevelB w="0" h="0"/>
            <a:extrusionClr>
              <a:srgbClr val="00CC99"/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Rechteck 24"/>
          <p:cNvSpPr/>
          <p:nvPr/>
        </p:nvSpPr>
        <p:spPr>
          <a:xfrm>
            <a:off x="8457827" y="1867874"/>
            <a:ext cx="3600000" cy="360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isometricOffAxis2Right">
              <a:rot lat="600000" lon="17400000" rev="0"/>
            </a:camera>
            <a:lightRig rig="threePt" dir="t"/>
          </a:scene3d>
          <a:sp3d extrusionH="54610" contourW="12700" prstMaterial="matte">
            <a:bevelT w="0" h="0"/>
            <a:bevelB w="0" h="0"/>
            <a:extrusionClr>
              <a:schemeClr val="accent2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Textfeld 25"/>
          <p:cNvSpPr txBox="1"/>
          <p:nvPr/>
        </p:nvSpPr>
        <p:spPr>
          <a:xfrm>
            <a:off x="2236580" y="2211880"/>
            <a:ext cx="287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2x conv/pool</a:t>
            </a:r>
            <a:endParaRPr lang="de-DE" sz="1200" dirty="0"/>
          </a:p>
        </p:txBody>
      </p:sp>
      <p:sp>
        <p:nvSpPr>
          <p:cNvPr id="28" name="Textfeld 27"/>
          <p:cNvSpPr txBox="1"/>
          <p:nvPr/>
        </p:nvSpPr>
        <p:spPr>
          <a:xfrm>
            <a:off x="2125371" y="4637923"/>
            <a:ext cx="287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dim each: 14x14x32</a:t>
            </a:r>
            <a:endParaRPr lang="de-DE" sz="1200" dirty="0"/>
          </a:p>
        </p:txBody>
      </p:sp>
      <p:sp>
        <p:nvSpPr>
          <p:cNvPr id="30" name="Textfeld 29"/>
          <p:cNvSpPr txBox="1"/>
          <p:nvPr/>
        </p:nvSpPr>
        <p:spPr>
          <a:xfrm>
            <a:off x="523111" y="5655296"/>
            <a:ext cx="287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dim: </a:t>
            </a:r>
            <a:r>
              <a:rPr lang="de-DE" sz="1200" dirty="0" smtClean="0"/>
              <a:t>28x28x1</a:t>
            </a:r>
            <a:endParaRPr lang="de-DE" sz="1200" dirty="0"/>
          </a:p>
        </p:txBody>
      </p:sp>
      <p:sp>
        <p:nvSpPr>
          <p:cNvPr id="31" name="Textfeld 30"/>
          <p:cNvSpPr txBox="1"/>
          <p:nvPr/>
        </p:nvSpPr>
        <p:spPr>
          <a:xfrm>
            <a:off x="3542278" y="2776172"/>
            <a:ext cx="287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2x conv/pool</a:t>
            </a:r>
            <a:endParaRPr lang="de-DE" sz="1200" dirty="0"/>
          </a:p>
        </p:txBody>
      </p:sp>
      <p:sp>
        <p:nvSpPr>
          <p:cNvPr id="32" name="Textfeld 31"/>
          <p:cNvSpPr txBox="1"/>
          <p:nvPr/>
        </p:nvSpPr>
        <p:spPr>
          <a:xfrm>
            <a:off x="3995351" y="3991253"/>
            <a:ext cx="18823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dim each: </a:t>
            </a:r>
            <a:r>
              <a:rPr lang="de-DE" sz="1200" dirty="0" smtClean="0"/>
              <a:t>7x7x32</a:t>
            </a:r>
            <a:endParaRPr lang="de-DE" sz="1200" dirty="0"/>
          </a:p>
        </p:txBody>
      </p:sp>
      <p:sp>
        <p:nvSpPr>
          <p:cNvPr id="33" name="Textfeld 32"/>
          <p:cNvSpPr txBox="1"/>
          <p:nvPr/>
        </p:nvSpPr>
        <p:spPr>
          <a:xfrm>
            <a:off x="4922115" y="2228354"/>
            <a:ext cx="287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conv + upsample</a:t>
            </a:r>
            <a:endParaRPr lang="de-DE" sz="1200" dirty="0"/>
          </a:p>
        </p:txBody>
      </p:sp>
      <p:sp>
        <p:nvSpPr>
          <p:cNvPr id="34" name="Textfeld 33"/>
          <p:cNvSpPr txBox="1"/>
          <p:nvPr/>
        </p:nvSpPr>
        <p:spPr>
          <a:xfrm>
            <a:off x="5445211" y="4658518"/>
            <a:ext cx="1478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dims:  7x7x32 </a:t>
            </a:r>
            <a:br>
              <a:rPr lang="de-DE" sz="1200" dirty="0" smtClean="0"/>
            </a:br>
            <a:r>
              <a:rPr lang="de-DE" sz="1200" dirty="0" smtClean="0"/>
              <a:t>and 14x14x32</a:t>
            </a:r>
            <a:endParaRPr lang="de-DE" sz="1200" dirty="0"/>
          </a:p>
        </p:txBody>
      </p:sp>
      <p:sp>
        <p:nvSpPr>
          <p:cNvPr id="35" name="Textfeld 34"/>
          <p:cNvSpPr txBox="1"/>
          <p:nvPr/>
        </p:nvSpPr>
        <p:spPr>
          <a:xfrm>
            <a:off x="6977456" y="1359262"/>
            <a:ext cx="287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conv + upsample</a:t>
            </a:r>
            <a:endParaRPr lang="de-DE" sz="1200" dirty="0"/>
          </a:p>
        </p:txBody>
      </p:sp>
      <p:sp>
        <p:nvSpPr>
          <p:cNvPr id="36" name="Textfeld 35"/>
          <p:cNvSpPr txBox="1"/>
          <p:nvPr/>
        </p:nvSpPr>
        <p:spPr>
          <a:xfrm>
            <a:off x="6870364" y="5766506"/>
            <a:ext cx="287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dims:  </a:t>
            </a:r>
            <a:r>
              <a:rPr lang="de-DE" sz="1200" dirty="0" smtClean="0"/>
              <a:t>14x14x32 </a:t>
            </a:r>
            <a:br>
              <a:rPr lang="de-DE" sz="1200" dirty="0" smtClean="0"/>
            </a:br>
            <a:r>
              <a:rPr lang="de-DE" sz="1200" dirty="0" smtClean="0"/>
              <a:t>and 28x28x32</a:t>
            </a:r>
            <a:endParaRPr lang="de-DE" sz="1200" dirty="0"/>
          </a:p>
        </p:txBody>
      </p:sp>
      <p:sp>
        <p:nvSpPr>
          <p:cNvPr id="39" name="Textfeld 38"/>
          <p:cNvSpPr txBox="1"/>
          <p:nvPr/>
        </p:nvSpPr>
        <p:spPr>
          <a:xfrm>
            <a:off x="8769184" y="1396331"/>
            <a:ext cx="287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conv = output</a:t>
            </a:r>
            <a:endParaRPr lang="de-DE" sz="1200" dirty="0"/>
          </a:p>
        </p:txBody>
      </p:sp>
      <p:sp>
        <p:nvSpPr>
          <p:cNvPr id="41" name="Textfeld 40"/>
          <p:cNvSpPr txBox="1"/>
          <p:nvPr/>
        </p:nvSpPr>
        <p:spPr>
          <a:xfrm>
            <a:off x="8699165" y="5717080"/>
            <a:ext cx="2875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/>
              <a:t>dim: </a:t>
            </a:r>
            <a:r>
              <a:rPr lang="de-DE" sz="1200" dirty="0" smtClean="0"/>
              <a:t>28x28x1</a:t>
            </a:r>
            <a:endParaRPr lang="de-DE" sz="1200" dirty="0"/>
          </a:p>
        </p:txBody>
      </p:sp>
    </p:spTree>
    <p:extLst>
      <p:ext uri="{BB962C8B-B14F-4D97-AF65-F5344CB8AC3E}">
        <p14:creationId xmlns="" xmlns:p14="http://schemas.microsoft.com/office/powerpoint/2010/main" val="386961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Benutzerdefiniert</PresentationFormat>
  <Paragraphs>12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Niklas</dc:creator>
  <cp:lastModifiedBy>Windows-Benutzer</cp:lastModifiedBy>
  <cp:revision>30</cp:revision>
  <dcterms:created xsi:type="dcterms:W3CDTF">2017-01-07T11:02:39Z</dcterms:created>
  <dcterms:modified xsi:type="dcterms:W3CDTF">2018-01-10T11:30:03Z</dcterms:modified>
</cp:coreProperties>
</file>