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C86-BADC-4188-888D-373AD49429BF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AA1-0D87-4748-9209-5C7DA65DCC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C86-BADC-4188-888D-373AD49429BF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AA1-0D87-4748-9209-5C7DA65DCC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C86-BADC-4188-888D-373AD49429BF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AA1-0D87-4748-9209-5C7DA65DCC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C86-BADC-4188-888D-373AD49429BF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AA1-0D87-4748-9209-5C7DA65DCC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C86-BADC-4188-888D-373AD49429BF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AA1-0D87-4748-9209-5C7DA65DCC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C86-BADC-4188-888D-373AD49429BF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AA1-0D87-4748-9209-5C7DA65DCC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C86-BADC-4188-888D-373AD49429BF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AA1-0D87-4748-9209-5C7DA65DCC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C86-BADC-4188-888D-373AD49429BF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AA1-0D87-4748-9209-5C7DA65DCC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C86-BADC-4188-888D-373AD49429BF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AA1-0D87-4748-9209-5C7DA65DCC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C86-BADC-4188-888D-373AD49429BF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AA1-0D87-4748-9209-5C7DA65DCC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C86-BADC-4188-888D-373AD49429BF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AA1-0D87-4748-9209-5C7DA65DCC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33C86-BADC-4188-888D-373AD49429BF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62AA1-0D87-4748-9209-5C7DA65DCC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79342" y="2780928"/>
            <a:ext cx="840530" cy="90497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3635896" y="1412776"/>
            <a:ext cx="840530" cy="9049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7" name="Ellipse 6"/>
          <p:cNvSpPr/>
          <p:nvPr/>
        </p:nvSpPr>
        <p:spPr>
          <a:xfrm>
            <a:off x="4739582" y="2812055"/>
            <a:ext cx="840530" cy="90497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>
            <a:stCxn id="4" idx="7"/>
            <a:endCxn id="5" idx="3"/>
          </p:cNvCxnSpPr>
          <p:nvPr/>
        </p:nvCxnSpPr>
        <p:spPr>
          <a:xfrm flipV="1">
            <a:off x="3296779" y="2185222"/>
            <a:ext cx="462210" cy="7282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5" idx="5"/>
            <a:endCxn id="7" idx="1"/>
          </p:cNvCxnSpPr>
          <p:nvPr/>
        </p:nvCxnSpPr>
        <p:spPr>
          <a:xfrm>
            <a:off x="4353333" y="2185222"/>
            <a:ext cx="509342" cy="759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895600" y="3088705"/>
          <a:ext cx="190500" cy="268287"/>
        </p:xfrm>
        <a:graphic>
          <a:graphicData uri="http://schemas.openxmlformats.org/presentationml/2006/ole">
            <p:oleObj spid="_x0000_s1026" name="Formel" r:id="rId3" imgW="126720" imgH="17748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959225" y="1797050"/>
          <a:ext cx="171450" cy="192088"/>
        </p:xfrm>
        <a:graphic>
          <a:graphicData uri="http://schemas.openxmlformats.org/presentationml/2006/ole">
            <p:oleObj spid="_x0000_s1027" name="Formel" r:id="rId4" imgW="114120" imgH="12672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095875" y="3151188"/>
          <a:ext cx="152400" cy="231775"/>
        </p:xfrm>
        <a:graphic>
          <a:graphicData uri="http://schemas.openxmlformats.org/presentationml/2006/ole">
            <p:oleObj spid="_x0000_s1028" name="Formel" r:id="rId5" imgW="101520" imgH="152280" progId="Equation.3">
              <p:embed/>
            </p:oleObj>
          </a:graphicData>
        </a:graphic>
      </p:graphicFrame>
      <p:sp>
        <p:nvSpPr>
          <p:cNvPr id="12" name="Ellipse 11"/>
          <p:cNvSpPr/>
          <p:nvPr/>
        </p:nvSpPr>
        <p:spPr>
          <a:xfrm>
            <a:off x="2579342" y="4540247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>
            <a:stCxn id="12" idx="0"/>
            <a:endCxn id="4" idx="4"/>
          </p:cNvCxnSpPr>
          <p:nvPr/>
        </p:nvCxnSpPr>
        <p:spPr>
          <a:xfrm flipV="1">
            <a:off x="2999607" y="3685905"/>
            <a:ext cx="0" cy="854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2" idx="7"/>
            <a:endCxn id="7" idx="3"/>
          </p:cNvCxnSpPr>
          <p:nvPr/>
        </p:nvCxnSpPr>
        <p:spPr>
          <a:xfrm flipV="1">
            <a:off x="3296779" y="3584501"/>
            <a:ext cx="1565896" cy="1088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895600" y="4906963"/>
          <a:ext cx="190500" cy="190500"/>
        </p:xfrm>
        <a:graphic>
          <a:graphicData uri="http://schemas.openxmlformats.org/presentationml/2006/ole">
            <p:oleObj spid="_x0000_s1029" name="Formel" r:id="rId6" imgW="126720" imgH="126720" progId="Equation.3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189163" y="3924300"/>
          <a:ext cx="685800" cy="325438"/>
        </p:xfrm>
        <a:graphic>
          <a:graphicData uri="http://schemas.openxmlformats.org/presentationml/2006/ole">
            <p:oleObj spid="_x0000_s1030" name="Formel" r:id="rId7" imgW="457200" imgH="21564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3171825" y="2339975"/>
          <a:ext cx="400050" cy="211138"/>
        </p:xfrm>
        <a:graphic>
          <a:graphicData uri="http://schemas.openxmlformats.org/presentationml/2006/ole">
            <p:oleObj spid="_x0000_s1031" name="Formel" r:id="rId8" imgW="266400" imgH="13968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4572000" y="2276475"/>
          <a:ext cx="400050" cy="268288"/>
        </p:xfrm>
        <a:graphic>
          <a:graphicData uri="http://schemas.openxmlformats.org/presentationml/2006/ole">
            <p:oleObj spid="_x0000_s1032" name="Formel" r:id="rId9" imgW="266400" imgH="17748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Formel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5</cp:revision>
  <dcterms:created xsi:type="dcterms:W3CDTF">2017-08-16T10:28:48Z</dcterms:created>
  <dcterms:modified xsi:type="dcterms:W3CDTF">2017-12-05T20:12:51Z</dcterms:modified>
</cp:coreProperties>
</file>