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A302F-8C79-4BDD-8BFF-532AABDEE973}" type="datetimeFigureOut">
              <a:rPr lang="de-DE" smtClean="0"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CC6196-730D-4F99-9068-A3599183FE71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/>
          <p:cNvGrpSpPr/>
          <p:nvPr/>
        </p:nvGrpSpPr>
        <p:grpSpPr>
          <a:xfrm>
            <a:off x="1835696" y="2134005"/>
            <a:ext cx="1659065" cy="1659065"/>
            <a:chOff x="683568" y="4005064"/>
            <a:chExt cx="864096" cy="864096"/>
          </a:xfrm>
          <a:solidFill>
            <a:schemeClr val="accent3">
              <a:lumMod val="60000"/>
              <a:lumOff val="40000"/>
              <a:alpha val="50000"/>
            </a:schemeClr>
          </a:solidFill>
        </p:grpSpPr>
        <p:sp>
          <p:nvSpPr>
            <p:cNvPr id="5" name="Rechteck 4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a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hteck 5"/>
            <p:cNvSpPr/>
            <p:nvPr/>
          </p:nvSpPr>
          <p:spPr>
            <a:xfrm>
              <a:off x="971600" y="4005065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b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7" name="Rechteck 6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c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d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f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g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h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68000" tIns="324000" rtlCol="0" anchor="ctr"/>
            <a:lstStyle/>
            <a:p>
              <a:pPr algn="ctr"/>
              <a:r>
                <a:rPr lang="de-DE" dirty="0" smtClean="0">
                  <a:solidFill>
                    <a:schemeClr val="tx1"/>
                  </a:solidFill>
                </a:rPr>
                <a:t>i</a:t>
              </a:r>
              <a:endParaRPr lang="de-DE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2385837" y="2682997"/>
            <a:ext cx="1106043" cy="1106043"/>
            <a:chOff x="2987824" y="4005064"/>
            <a:chExt cx="576064" cy="576064"/>
          </a:xfrm>
          <a:solidFill>
            <a:schemeClr val="accent5">
              <a:lumMod val="60000"/>
              <a:lumOff val="40000"/>
              <a:alpha val="50000"/>
            </a:schemeClr>
          </a:solidFill>
        </p:grpSpPr>
        <p:sp>
          <p:nvSpPr>
            <p:cNvPr id="15" name="Rechteck 14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180000" b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180000" bIns="28800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180000" bIns="28800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21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180000" bIns="28800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Rechteck 19"/>
          <p:cNvSpPr/>
          <p:nvPr/>
        </p:nvSpPr>
        <p:spPr>
          <a:xfrm>
            <a:off x="5994878" y="2132856"/>
            <a:ext cx="553022" cy="553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0" rIns="0" bIns="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</a:t>
            </a:r>
            <a:r>
              <a:rPr lang="de-DE" sz="1400" baseline="-25000" dirty="0" smtClean="0">
                <a:solidFill>
                  <a:schemeClr val="tx1"/>
                </a:solidFill>
              </a:rPr>
              <a:t>11</a:t>
            </a:r>
            <a:endParaRPr lang="de-DE" sz="1400" dirty="0" smtClean="0"/>
          </a:p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547900" y="2132856"/>
            <a:ext cx="553022" cy="553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 anchorCtr="1"/>
          <a:lstStyle/>
          <a:p>
            <a:r>
              <a:rPr lang="de-DE" sz="1400" dirty="0" smtClean="0">
                <a:solidFill>
                  <a:schemeClr val="tx1"/>
                </a:solidFill>
              </a:rPr>
              <a:t>s</a:t>
            </a:r>
            <a:r>
              <a:rPr lang="de-DE" sz="1400" baseline="-25000" dirty="0" smtClean="0">
                <a:solidFill>
                  <a:schemeClr val="tx1"/>
                </a:solidFill>
              </a:rPr>
              <a:t>12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5994878" y="2685878"/>
            <a:ext cx="553022" cy="553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tIns="144000" rIns="0" bIns="0" rtlCol="0" anchor="ctr" anchorCtr="1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s</a:t>
            </a:r>
            <a:r>
              <a:rPr lang="de-DE" sz="1400" baseline="-25000" dirty="0" smtClean="0">
                <a:solidFill>
                  <a:schemeClr val="tx1"/>
                </a:solidFill>
              </a:rPr>
              <a:t>21</a:t>
            </a:r>
            <a:endParaRPr lang="de-DE" sz="1400" dirty="0" smtClean="0">
              <a:solidFill>
                <a:schemeClr val="tx1"/>
              </a:solidFill>
            </a:endParaRPr>
          </a:p>
          <a:p>
            <a:pPr algn="ctr"/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547900" y="2685878"/>
            <a:ext cx="553022" cy="5530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21600" rIns="0" bIns="0" rtlCol="0" anchor="ctr" anchorCtr="1"/>
          <a:lstStyle/>
          <a:p>
            <a:r>
              <a:rPr lang="de-DE" sz="1400" dirty="0" smtClean="0">
                <a:solidFill>
                  <a:schemeClr val="tx1"/>
                </a:solidFill>
              </a:rPr>
              <a:t>s</a:t>
            </a:r>
            <a:r>
              <a:rPr lang="de-DE" sz="1400" baseline="-25000" dirty="0" smtClean="0">
                <a:solidFill>
                  <a:schemeClr val="tx1"/>
                </a:solidFill>
              </a:rPr>
              <a:t>22</a:t>
            </a:r>
            <a:endParaRPr lang="de-DE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Bildschirmpräsentation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9</cp:revision>
  <dcterms:created xsi:type="dcterms:W3CDTF">2017-01-23T21:30:12Z</dcterms:created>
  <dcterms:modified xsi:type="dcterms:W3CDTF">2017-01-23T21:37:26Z</dcterms:modified>
</cp:coreProperties>
</file>