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83568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971600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259632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83568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971600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259632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83568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971600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259632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292080" y="134076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292080" y="184482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292080" y="2348880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92080" y="285293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148064" y="4005064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436096" y="4005064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148064" y="4293096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436096" y="4293096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>
            <a:stCxn id="4" idx="6"/>
            <a:endCxn id="22" idx="2"/>
          </p:cNvCxnSpPr>
          <p:nvPr/>
        </p:nvCxnSpPr>
        <p:spPr>
          <a:xfrm>
            <a:off x="1259632" y="764704"/>
            <a:ext cx="4032448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4" idx="6"/>
            <a:endCxn id="23" idx="2"/>
          </p:cNvCxnSpPr>
          <p:nvPr/>
        </p:nvCxnSpPr>
        <p:spPr>
          <a:xfrm>
            <a:off x="1259632" y="764704"/>
            <a:ext cx="4032448" cy="1224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" idx="6"/>
            <a:endCxn id="24" idx="2"/>
          </p:cNvCxnSpPr>
          <p:nvPr/>
        </p:nvCxnSpPr>
        <p:spPr>
          <a:xfrm>
            <a:off x="1259632" y="764704"/>
            <a:ext cx="4032448" cy="1728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4" idx="6"/>
            <a:endCxn id="25" idx="2"/>
          </p:cNvCxnSpPr>
          <p:nvPr/>
        </p:nvCxnSpPr>
        <p:spPr>
          <a:xfrm>
            <a:off x="1259632" y="764704"/>
            <a:ext cx="4032448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5" idx="6"/>
            <a:endCxn id="22" idx="2"/>
          </p:cNvCxnSpPr>
          <p:nvPr/>
        </p:nvCxnSpPr>
        <p:spPr>
          <a:xfrm>
            <a:off x="1259632" y="1124744"/>
            <a:ext cx="403244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5" idx="6"/>
            <a:endCxn id="23" idx="2"/>
          </p:cNvCxnSpPr>
          <p:nvPr/>
        </p:nvCxnSpPr>
        <p:spPr>
          <a:xfrm>
            <a:off x="1259632" y="1124744"/>
            <a:ext cx="4032448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5" idx="6"/>
            <a:endCxn id="24" idx="2"/>
          </p:cNvCxnSpPr>
          <p:nvPr/>
        </p:nvCxnSpPr>
        <p:spPr>
          <a:xfrm>
            <a:off x="1259632" y="1124744"/>
            <a:ext cx="4032448" cy="1368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5" idx="6"/>
            <a:endCxn id="25" idx="2"/>
          </p:cNvCxnSpPr>
          <p:nvPr/>
        </p:nvCxnSpPr>
        <p:spPr>
          <a:xfrm>
            <a:off x="1259632" y="1124744"/>
            <a:ext cx="4032448" cy="1872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>
            <a:off x="1259632" y="1484784"/>
            <a:ext cx="3960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" idx="6"/>
            <a:endCxn id="23" idx="2"/>
          </p:cNvCxnSpPr>
          <p:nvPr/>
        </p:nvCxnSpPr>
        <p:spPr>
          <a:xfrm>
            <a:off x="1259632" y="1484784"/>
            <a:ext cx="4032448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6" idx="6"/>
            <a:endCxn id="24" idx="2"/>
          </p:cNvCxnSpPr>
          <p:nvPr/>
        </p:nvCxnSpPr>
        <p:spPr>
          <a:xfrm>
            <a:off x="1259632" y="1484784"/>
            <a:ext cx="4032448" cy="1008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6" idx="6"/>
            <a:endCxn id="25" idx="2"/>
          </p:cNvCxnSpPr>
          <p:nvPr/>
        </p:nvCxnSpPr>
        <p:spPr>
          <a:xfrm>
            <a:off x="1259632" y="1484784"/>
            <a:ext cx="4032448" cy="1512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7" idx="6"/>
            <a:endCxn id="22" idx="2"/>
          </p:cNvCxnSpPr>
          <p:nvPr/>
        </p:nvCxnSpPr>
        <p:spPr>
          <a:xfrm flipV="1">
            <a:off x="1259632" y="1484784"/>
            <a:ext cx="403244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7" idx="6"/>
            <a:endCxn id="23" idx="2"/>
          </p:cNvCxnSpPr>
          <p:nvPr/>
        </p:nvCxnSpPr>
        <p:spPr>
          <a:xfrm>
            <a:off x="1259632" y="1844824"/>
            <a:ext cx="4032448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7" idx="6"/>
            <a:endCxn id="24" idx="2"/>
          </p:cNvCxnSpPr>
          <p:nvPr/>
        </p:nvCxnSpPr>
        <p:spPr>
          <a:xfrm>
            <a:off x="1259632" y="1844824"/>
            <a:ext cx="4032448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7" idx="6"/>
            <a:endCxn id="25" idx="2"/>
          </p:cNvCxnSpPr>
          <p:nvPr/>
        </p:nvCxnSpPr>
        <p:spPr>
          <a:xfrm>
            <a:off x="1259632" y="1844824"/>
            <a:ext cx="4032448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endCxn id="22" idx="2"/>
          </p:cNvCxnSpPr>
          <p:nvPr/>
        </p:nvCxnSpPr>
        <p:spPr>
          <a:xfrm flipV="1">
            <a:off x="1259632" y="1484784"/>
            <a:ext cx="4032448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endCxn id="23" idx="2"/>
          </p:cNvCxnSpPr>
          <p:nvPr/>
        </p:nvCxnSpPr>
        <p:spPr>
          <a:xfrm flipV="1">
            <a:off x="1259632" y="1988840"/>
            <a:ext cx="4032448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8" idx="6"/>
            <a:endCxn id="24" idx="2"/>
          </p:cNvCxnSpPr>
          <p:nvPr/>
        </p:nvCxnSpPr>
        <p:spPr>
          <a:xfrm>
            <a:off x="1259632" y="2204864"/>
            <a:ext cx="4032448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>
            <a:stCxn id="8" idx="6"/>
            <a:endCxn id="25" idx="2"/>
          </p:cNvCxnSpPr>
          <p:nvPr/>
        </p:nvCxnSpPr>
        <p:spPr>
          <a:xfrm>
            <a:off x="1259632" y="2204864"/>
            <a:ext cx="40324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9" idx="6"/>
            <a:endCxn id="22" idx="2"/>
          </p:cNvCxnSpPr>
          <p:nvPr/>
        </p:nvCxnSpPr>
        <p:spPr>
          <a:xfrm flipV="1">
            <a:off x="1259632" y="1484784"/>
            <a:ext cx="4032448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9" idx="6"/>
            <a:endCxn id="23" idx="2"/>
          </p:cNvCxnSpPr>
          <p:nvPr/>
        </p:nvCxnSpPr>
        <p:spPr>
          <a:xfrm flipV="1">
            <a:off x="1259632" y="1988840"/>
            <a:ext cx="403244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9" idx="6"/>
          </p:cNvCxnSpPr>
          <p:nvPr/>
        </p:nvCxnSpPr>
        <p:spPr>
          <a:xfrm flipV="1">
            <a:off x="1259632" y="2492896"/>
            <a:ext cx="3960440" cy="72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9" idx="6"/>
          </p:cNvCxnSpPr>
          <p:nvPr/>
        </p:nvCxnSpPr>
        <p:spPr>
          <a:xfrm>
            <a:off x="1259632" y="2564904"/>
            <a:ext cx="396044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10" idx="6"/>
            <a:endCxn id="22" idx="2"/>
          </p:cNvCxnSpPr>
          <p:nvPr/>
        </p:nvCxnSpPr>
        <p:spPr>
          <a:xfrm flipV="1">
            <a:off x="1259632" y="1484784"/>
            <a:ext cx="4032448" cy="1440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10" idx="6"/>
            <a:endCxn id="23" idx="2"/>
          </p:cNvCxnSpPr>
          <p:nvPr/>
        </p:nvCxnSpPr>
        <p:spPr>
          <a:xfrm flipV="1">
            <a:off x="1259632" y="1988840"/>
            <a:ext cx="4032448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10" idx="6"/>
            <a:endCxn id="24" idx="2"/>
          </p:cNvCxnSpPr>
          <p:nvPr/>
        </p:nvCxnSpPr>
        <p:spPr>
          <a:xfrm flipV="1">
            <a:off x="1259632" y="2492896"/>
            <a:ext cx="4032448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endCxn id="25" idx="2"/>
          </p:cNvCxnSpPr>
          <p:nvPr/>
        </p:nvCxnSpPr>
        <p:spPr>
          <a:xfrm>
            <a:off x="1259632" y="2924944"/>
            <a:ext cx="4032448" cy="72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>
            <a:stCxn id="11" idx="6"/>
            <a:endCxn id="22" idx="2"/>
          </p:cNvCxnSpPr>
          <p:nvPr/>
        </p:nvCxnSpPr>
        <p:spPr>
          <a:xfrm flipV="1">
            <a:off x="1259632" y="1484784"/>
            <a:ext cx="4032448" cy="1800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>
            <a:stCxn id="11" idx="6"/>
            <a:endCxn id="23" idx="2"/>
          </p:cNvCxnSpPr>
          <p:nvPr/>
        </p:nvCxnSpPr>
        <p:spPr>
          <a:xfrm flipV="1">
            <a:off x="1259632" y="1988840"/>
            <a:ext cx="4032448" cy="12961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>
            <a:stCxn id="11" idx="6"/>
            <a:endCxn id="24" idx="2"/>
          </p:cNvCxnSpPr>
          <p:nvPr/>
        </p:nvCxnSpPr>
        <p:spPr>
          <a:xfrm flipV="1">
            <a:off x="1259632" y="2492896"/>
            <a:ext cx="40324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1" idx="6"/>
            <a:endCxn id="25" idx="2"/>
          </p:cNvCxnSpPr>
          <p:nvPr/>
        </p:nvCxnSpPr>
        <p:spPr>
          <a:xfrm flipV="1">
            <a:off x="1259632" y="2996952"/>
            <a:ext cx="4032448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12" idx="6"/>
            <a:endCxn id="22" idx="2"/>
          </p:cNvCxnSpPr>
          <p:nvPr/>
        </p:nvCxnSpPr>
        <p:spPr>
          <a:xfrm flipV="1">
            <a:off x="1259632" y="1484784"/>
            <a:ext cx="4032448" cy="2160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>
            <a:stCxn id="12" idx="6"/>
            <a:endCxn id="23" idx="2"/>
          </p:cNvCxnSpPr>
          <p:nvPr/>
        </p:nvCxnSpPr>
        <p:spPr>
          <a:xfrm flipV="1">
            <a:off x="1259632" y="1988840"/>
            <a:ext cx="4032448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12" idx="6"/>
            <a:endCxn id="24" idx="2"/>
          </p:cNvCxnSpPr>
          <p:nvPr/>
        </p:nvCxnSpPr>
        <p:spPr>
          <a:xfrm flipV="1">
            <a:off x="1259632" y="2492896"/>
            <a:ext cx="4032448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12" idx="6"/>
            <a:endCxn id="25" idx="2"/>
          </p:cNvCxnSpPr>
          <p:nvPr/>
        </p:nvCxnSpPr>
        <p:spPr>
          <a:xfrm flipV="1">
            <a:off x="1259632" y="2996952"/>
            <a:ext cx="4032448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feld 63"/>
          <p:cNvSpPr txBox="1"/>
          <p:nvPr/>
        </p:nvSpPr>
        <p:spPr>
          <a:xfrm rot="532578">
            <a:off x="2571227" y="860932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1</a:t>
            </a:r>
            <a:endParaRPr lang="de-DE" sz="1000" dirty="0" smtClean="0"/>
          </a:p>
        </p:txBody>
      </p:sp>
      <p:sp>
        <p:nvSpPr>
          <p:cNvPr id="65" name="Textfeld 64"/>
          <p:cNvSpPr txBox="1"/>
          <p:nvPr/>
        </p:nvSpPr>
        <p:spPr>
          <a:xfrm rot="21074577">
            <a:off x="2785190" y="3328979"/>
            <a:ext cx="936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000" dirty="0" smtClean="0"/>
              <a:t>W</a:t>
            </a:r>
            <a:r>
              <a:rPr lang="de-DE" sz="1000" baseline="-25000" dirty="0" smtClean="0"/>
              <a:t>3</a:t>
            </a:r>
            <a:r>
              <a:rPr lang="de-DE" sz="1000" baseline="-25000" dirty="0" smtClean="0"/>
              <a:t>6</a:t>
            </a:r>
            <a:endParaRPr lang="de-DE" sz="10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10</cp:revision>
  <dcterms:created xsi:type="dcterms:W3CDTF">2017-01-09T19:15:28Z</dcterms:created>
  <dcterms:modified xsi:type="dcterms:W3CDTF">2017-01-23T18:53:33Z</dcterms:modified>
</cp:coreProperties>
</file>