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9694"/>
    <a:srgbClr val="B579F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971600" y="62068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971600" y="98072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971600" y="134076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971600" y="170080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971600" y="206084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971600" y="242088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971600" y="278092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971600" y="314096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971600" y="350100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109" name="Gruppieren 108"/>
          <p:cNvGrpSpPr/>
          <p:nvPr/>
        </p:nvGrpSpPr>
        <p:grpSpPr>
          <a:xfrm>
            <a:off x="539552" y="4051149"/>
            <a:ext cx="1106043" cy="1106043"/>
            <a:chOff x="683568" y="4005064"/>
            <a:chExt cx="864096" cy="864096"/>
          </a:xfrm>
        </p:grpSpPr>
        <p:sp>
          <p:nvSpPr>
            <p:cNvPr id="13" name="Rechteck 12"/>
            <p:cNvSpPr/>
            <p:nvPr/>
          </p:nvSpPr>
          <p:spPr>
            <a:xfrm>
              <a:off x="683568" y="4005064"/>
              <a:ext cx="288032" cy="2880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4" name="Rechteck 13"/>
            <p:cNvSpPr/>
            <p:nvPr/>
          </p:nvSpPr>
          <p:spPr>
            <a:xfrm>
              <a:off x="971600" y="4005064"/>
              <a:ext cx="288032" cy="2880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5" name="Rechteck 14"/>
            <p:cNvSpPr/>
            <p:nvPr/>
          </p:nvSpPr>
          <p:spPr>
            <a:xfrm>
              <a:off x="1259632" y="4005064"/>
              <a:ext cx="288032" cy="2880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6" name="Rechteck 15"/>
            <p:cNvSpPr/>
            <p:nvPr/>
          </p:nvSpPr>
          <p:spPr>
            <a:xfrm>
              <a:off x="683568" y="4293096"/>
              <a:ext cx="288032" cy="2880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7" name="Rechteck 16"/>
            <p:cNvSpPr/>
            <p:nvPr/>
          </p:nvSpPr>
          <p:spPr>
            <a:xfrm>
              <a:off x="971600" y="4293096"/>
              <a:ext cx="288032" cy="2880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1259632" y="4293096"/>
              <a:ext cx="288032" cy="2880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683568" y="4581128"/>
              <a:ext cx="288032" cy="2880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0" name="Rechteck 19"/>
            <p:cNvSpPr/>
            <p:nvPr/>
          </p:nvSpPr>
          <p:spPr>
            <a:xfrm>
              <a:off x="971600" y="4581128"/>
              <a:ext cx="288032" cy="2880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1" name="Rechteck 20"/>
            <p:cNvSpPr/>
            <p:nvPr/>
          </p:nvSpPr>
          <p:spPr>
            <a:xfrm>
              <a:off x="1259632" y="4581128"/>
              <a:ext cx="288032" cy="2880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Ellipse 21"/>
          <p:cNvSpPr/>
          <p:nvPr/>
        </p:nvSpPr>
        <p:spPr>
          <a:xfrm>
            <a:off x="5004048" y="1412776"/>
            <a:ext cx="288032" cy="2880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s</a:t>
            </a:r>
            <a:r>
              <a:rPr lang="de-DE" sz="1000" baseline="-25000" dirty="0" smtClean="0">
                <a:solidFill>
                  <a:schemeClr val="tx1"/>
                </a:solidFill>
              </a:rPr>
              <a:t>11</a:t>
            </a:r>
            <a:endParaRPr lang="de-DE" sz="1000" dirty="0" smtClean="0"/>
          </a:p>
        </p:txBody>
      </p:sp>
      <p:sp>
        <p:nvSpPr>
          <p:cNvPr id="23" name="Ellipse 22"/>
          <p:cNvSpPr/>
          <p:nvPr/>
        </p:nvSpPr>
        <p:spPr>
          <a:xfrm>
            <a:off x="5004048" y="1916832"/>
            <a:ext cx="288032" cy="2880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s</a:t>
            </a:r>
            <a:r>
              <a:rPr lang="de-DE" sz="1000" baseline="-25000" dirty="0" smtClean="0">
                <a:solidFill>
                  <a:schemeClr val="tx1"/>
                </a:solidFill>
              </a:rPr>
              <a:t>12</a:t>
            </a:r>
            <a:endParaRPr lang="de-DE" sz="1000" dirty="0" smtClean="0"/>
          </a:p>
        </p:txBody>
      </p:sp>
      <p:sp>
        <p:nvSpPr>
          <p:cNvPr id="24" name="Ellipse 23"/>
          <p:cNvSpPr/>
          <p:nvPr/>
        </p:nvSpPr>
        <p:spPr>
          <a:xfrm>
            <a:off x="5004048" y="2420888"/>
            <a:ext cx="288032" cy="2880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s</a:t>
            </a:r>
            <a:r>
              <a:rPr lang="de-DE" sz="1000" baseline="-25000" dirty="0" smtClean="0">
                <a:solidFill>
                  <a:schemeClr val="tx1"/>
                </a:solidFill>
              </a:rPr>
              <a:t>21</a:t>
            </a:r>
            <a:endParaRPr lang="de-DE" sz="1000" dirty="0" smtClean="0"/>
          </a:p>
        </p:txBody>
      </p:sp>
      <p:sp>
        <p:nvSpPr>
          <p:cNvPr id="25" name="Ellipse 24"/>
          <p:cNvSpPr/>
          <p:nvPr/>
        </p:nvSpPr>
        <p:spPr>
          <a:xfrm>
            <a:off x="5004048" y="2924944"/>
            <a:ext cx="288032" cy="2880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s</a:t>
            </a:r>
            <a:r>
              <a:rPr lang="de-DE" sz="1000" baseline="-25000" dirty="0" smtClean="0">
                <a:solidFill>
                  <a:schemeClr val="tx1"/>
                </a:solidFill>
              </a:rPr>
              <a:t>22</a:t>
            </a:r>
            <a:endParaRPr lang="de-DE" sz="1000" dirty="0" smtClean="0"/>
          </a:p>
        </p:txBody>
      </p:sp>
      <p:grpSp>
        <p:nvGrpSpPr>
          <p:cNvPr id="110" name="Gruppieren 109"/>
          <p:cNvGrpSpPr/>
          <p:nvPr/>
        </p:nvGrpSpPr>
        <p:grpSpPr>
          <a:xfrm>
            <a:off x="2754518" y="4050000"/>
            <a:ext cx="737362" cy="737362"/>
            <a:chOff x="2987824" y="4005064"/>
            <a:chExt cx="576064" cy="576064"/>
          </a:xfrm>
        </p:grpSpPr>
        <p:sp>
          <p:nvSpPr>
            <p:cNvPr id="26" name="Rechteck 25"/>
            <p:cNvSpPr/>
            <p:nvPr/>
          </p:nvSpPr>
          <p:spPr>
            <a:xfrm>
              <a:off x="2987824" y="4005064"/>
              <a:ext cx="288032" cy="2880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16000" rIns="0" bIns="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W</a:t>
              </a:r>
              <a:r>
                <a:rPr lang="de-DE" sz="1400" baseline="-25000" dirty="0" smtClean="0">
                  <a:solidFill>
                    <a:schemeClr val="tx1"/>
                  </a:solidFill>
                </a:rPr>
                <a:t>11</a:t>
              </a:r>
              <a:endParaRPr lang="de-DE" sz="1400" dirty="0" smtClean="0"/>
            </a:p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hteck 26"/>
            <p:cNvSpPr/>
            <p:nvPr/>
          </p:nvSpPr>
          <p:spPr>
            <a:xfrm>
              <a:off x="3275856" y="4005064"/>
              <a:ext cx="288032" cy="2880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 anchorCtr="1"/>
            <a:lstStyle/>
            <a:p>
              <a:r>
                <a:rPr lang="de-DE" sz="1400" dirty="0" smtClean="0">
                  <a:solidFill>
                    <a:schemeClr val="tx1"/>
                  </a:solidFill>
                </a:rPr>
                <a:t>W</a:t>
              </a:r>
              <a:r>
                <a:rPr lang="de-DE" sz="1400" baseline="-25000" dirty="0" smtClean="0">
                  <a:solidFill>
                    <a:schemeClr val="tx1"/>
                  </a:solidFill>
                </a:rPr>
                <a:t>12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2987824" y="4293096"/>
              <a:ext cx="288032" cy="2880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44000" rIns="0" bIns="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W</a:t>
              </a:r>
              <a:r>
                <a:rPr lang="de-DE" sz="1400" baseline="-25000" dirty="0" smtClean="0">
                  <a:solidFill>
                    <a:schemeClr val="tx1"/>
                  </a:solidFill>
                </a:rPr>
                <a:t>12</a:t>
              </a:r>
              <a:endParaRPr lang="de-DE" sz="1400" dirty="0" smtClean="0">
                <a:solidFill>
                  <a:schemeClr val="tx1"/>
                </a:solidFill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3275856" y="4293096"/>
              <a:ext cx="288032" cy="2880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1600" rIns="0" bIns="0" rtlCol="0" anchor="ctr" anchorCtr="1"/>
            <a:lstStyle/>
            <a:p>
              <a:r>
                <a:rPr lang="de-DE" sz="1400" dirty="0" smtClean="0">
                  <a:solidFill>
                    <a:schemeClr val="tx1"/>
                  </a:solidFill>
                </a:rPr>
                <a:t>W</a:t>
              </a:r>
              <a:r>
                <a:rPr lang="de-DE" sz="1400" baseline="-25000" dirty="0" smtClean="0">
                  <a:solidFill>
                    <a:schemeClr val="tx1"/>
                  </a:solidFill>
                </a:rPr>
                <a:t>22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0" name="Gerade Verbindung mit Pfeil 39"/>
          <p:cNvCxnSpPr>
            <a:stCxn id="4" idx="6"/>
            <a:endCxn id="22" idx="2"/>
          </p:cNvCxnSpPr>
          <p:nvPr/>
        </p:nvCxnSpPr>
        <p:spPr>
          <a:xfrm>
            <a:off x="1259632" y="764704"/>
            <a:ext cx="3744416" cy="792088"/>
          </a:xfrm>
          <a:prstGeom prst="straightConnector1">
            <a:avLst/>
          </a:prstGeom>
          <a:ln w="25400">
            <a:solidFill>
              <a:srgbClr val="D996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stCxn id="5" idx="6"/>
            <a:endCxn id="22" idx="2"/>
          </p:cNvCxnSpPr>
          <p:nvPr/>
        </p:nvCxnSpPr>
        <p:spPr>
          <a:xfrm>
            <a:off x="1259632" y="1124744"/>
            <a:ext cx="3744416" cy="432048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5" idx="6"/>
            <a:endCxn id="23" idx="2"/>
          </p:cNvCxnSpPr>
          <p:nvPr/>
        </p:nvCxnSpPr>
        <p:spPr>
          <a:xfrm>
            <a:off x="1259632" y="1124744"/>
            <a:ext cx="3744416" cy="936104"/>
          </a:xfrm>
          <a:prstGeom prst="straightConnector1">
            <a:avLst/>
          </a:prstGeom>
          <a:ln w="25400">
            <a:solidFill>
              <a:srgbClr val="D996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6" idx="6"/>
            <a:endCxn id="24" idx="2"/>
          </p:cNvCxnSpPr>
          <p:nvPr/>
        </p:nvCxnSpPr>
        <p:spPr>
          <a:xfrm>
            <a:off x="1259632" y="1484784"/>
            <a:ext cx="3744416" cy="1080120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>
            <a:stCxn id="7" idx="6"/>
            <a:endCxn id="22" idx="2"/>
          </p:cNvCxnSpPr>
          <p:nvPr/>
        </p:nvCxnSpPr>
        <p:spPr>
          <a:xfrm flipV="1">
            <a:off x="1259632" y="1556792"/>
            <a:ext cx="3744416" cy="288032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7" idx="6"/>
            <a:endCxn id="24" idx="2"/>
          </p:cNvCxnSpPr>
          <p:nvPr/>
        </p:nvCxnSpPr>
        <p:spPr>
          <a:xfrm>
            <a:off x="1259632" y="1844824"/>
            <a:ext cx="3744416" cy="720080"/>
          </a:xfrm>
          <a:prstGeom prst="straightConnector1">
            <a:avLst/>
          </a:prstGeom>
          <a:ln w="25400">
            <a:solidFill>
              <a:srgbClr val="D996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>
            <a:stCxn id="8" idx="6"/>
            <a:endCxn id="22" idx="2"/>
          </p:cNvCxnSpPr>
          <p:nvPr/>
        </p:nvCxnSpPr>
        <p:spPr>
          <a:xfrm flipV="1">
            <a:off x="1259632" y="1556792"/>
            <a:ext cx="3744416" cy="648072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stCxn id="8" idx="6"/>
            <a:endCxn id="23" idx="2"/>
          </p:cNvCxnSpPr>
          <p:nvPr/>
        </p:nvCxnSpPr>
        <p:spPr>
          <a:xfrm flipV="1">
            <a:off x="1259632" y="2060848"/>
            <a:ext cx="3744416" cy="144016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>
            <a:stCxn id="8" idx="6"/>
            <a:endCxn id="24" idx="2"/>
          </p:cNvCxnSpPr>
          <p:nvPr/>
        </p:nvCxnSpPr>
        <p:spPr>
          <a:xfrm>
            <a:off x="1259632" y="2204864"/>
            <a:ext cx="3744416" cy="360040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>
            <a:stCxn id="8" idx="6"/>
            <a:endCxn id="25" idx="2"/>
          </p:cNvCxnSpPr>
          <p:nvPr/>
        </p:nvCxnSpPr>
        <p:spPr>
          <a:xfrm>
            <a:off x="1259632" y="2204864"/>
            <a:ext cx="3744416" cy="864096"/>
          </a:xfrm>
          <a:prstGeom prst="straightConnector1">
            <a:avLst/>
          </a:prstGeom>
          <a:ln w="25400">
            <a:solidFill>
              <a:srgbClr val="D996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>
            <a:stCxn id="9" idx="6"/>
            <a:endCxn id="23" idx="2"/>
          </p:cNvCxnSpPr>
          <p:nvPr/>
        </p:nvCxnSpPr>
        <p:spPr>
          <a:xfrm flipV="1">
            <a:off x="1259632" y="2060848"/>
            <a:ext cx="3744416" cy="504056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/>
          <p:cNvCxnSpPr>
            <a:stCxn id="9" idx="6"/>
            <a:endCxn id="25" idx="2"/>
          </p:cNvCxnSpPr>
          <p:nvPr/>
        </p:nvCxnSpPr>
        <p:spPr>
          <a:xfrm>
            <a:off x="1259632" y="2564904"/>
            <a:ext cx="3744416" cy="504056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/>
          <p:cNvCxnSpPr>
            <a:stCxn id="10" idx="6"/>
            <a:endCxn id="24" idx="2"/>
          </p:cNvCxnSpPr>
          <p:nvPr/>
        </p:nvCxnSpPr>
        <p:spPr>
          <a:xfrm flipV="1">
            <a:off x="1259632" y="2564904"/>
            <a:ext cx="3744416" cy="360040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/>
          <p:cNvCxnSpPr>
            <a:stCxn id="11" idx="6"/>
            <a:endCxn id="24" idx="2"/>
          </p:cNvCxnSpPr>
          <p:nvPr/>
        </p:nvCxnSpPr>
        <p:spPr>
          <a:xfrm flipV="1">
            <a:off x="1259632" y="2564904"/>
            <a:ext cx="3744416" cy="720080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>
            <a:stCxn id="11" idx="6"/>
            <a:endCxn id="25" idx="2"/>
          </p:cNvCxnSpPr>
          <p:nvPr/>
        </p:nvCxnSpPr>
        <p:spPr>
          <a:xfrm flipV="1">
            <a:off x="1259632" y="3068960"/>
            <a:ext cx="3744416" cy="216024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/>
          <p:cNvCxnSpPr>
            <a:stCxn id="12" idx="6"/>
            <a:endCxn id="25" idx="2"/>
          </p:cNvCxnSpPr>
          <p:nvPr/>
        </p:nvCxnSpPr>
        <p:spPr>
          <a:xfrm flipV="1">
            <a:off x="1259632" y="3068960"/>
            <a:ext cx="3744416" cy="576064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pSp>
        <p:nvGrpSpPr>
          <p:cNvPr id="56" name="Gruppieren 55"/>
          <p:cNvGrpSpPr/>
          <p:nvPr/>
        </p:nvGrpSpPr>
        <p:grpSpPr>
          <a:xfrm>
            <a:off x="4698734" y="4050000"/>
            <a:ext cx="737362" cy="737362"/>
            <a:chOff x="2987824" y="4005064"/>
            <a:chExt cx="576064" cy="576064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7" name="Rechteck 56"/>
            <p:cNvSpPr/>
            <p:nvPr/>
          </p:nvSpPr>
          <p:spPr>
            <a:xfrm>
              <a:off x="2987824" y="4005064"/>
              <a:ext cx="288032" cy="288032"/>
            </a:xfrm>
            <a:prstGeom prst="rect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16000" rIns="0" bIns="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s</a:t>
              </a:r>
              <a:r>
                <a:rPr lang="de-DE" sz="1400" baseline="-25000" dirty="0" smtClean="0">
                  <a:solidFill>
                    <a:schemeClr val="tx1"/>
                  </a:solidFill>
                </a:rPr>
                <a:t>11</a:t>
              </a:r>
              <a:endParaRPr lang="de-DE" sz="1400" dirty="0" smtClean="0"/>
            </a:p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8" name="Rechteck 57"/>
            <p:cNvSpPr/>
            <p:nvPr/>
          </p:nvSpPr>
          <p:spPr>
            <a:xfrm>
              <a:off x="3275856" y="4005064"/>
              <a:ext cx="288032" cy="288032"/>
            </a:xfrm>
            <a:prstGeom prst="rect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 anchorCtr="1"/>
            <a:lstStyle/>
            <a:p>
              <a:r>
                <a:rPr lang="de-DE" sz="1400" dirty="0" smtClean="0">
                  <a:solidFill>
                    <a:schemeClr val="tx1"/>
                  </a:solidFill>
                </a:rPr>
                <a:t>s</a:t>
              </a:r>
              <a:r>
                <a:rPr lang="de-DE" sz="1400" baseline="-25000" dirty="0" smtClean="0">
                  <a:solidFill>
                    <a:schemeClr val="tx1"/>
                  </a:solidFill>
                </a:rPr>
                <a:t>12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9" name="Rechteck 58"/>
            <p:cNvSpPr/>
            <p:nvPr/>
          </p:nvSpPr>
          <p:spPr>
            <a:xfrm>
              <a:off x="2987824" y="4293096"/>
              <a:ext cx="288032" cy="288032"/>
            </a:xfrm>
            <a:prstGeom prst="rect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44000" rIns="0" bIns="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s</a:t>
              </a:r>
              <a:r>
                <a:rPr lang="de-DE" sz="1400" baseline="-25000" dirty="0" smtClean="0">
                  <a:solidFill>
                    <a:schemeClr val="tx1"/>
                  </a:solidFill>
                </a:rPr>
                <a:t>12</a:t>
              </a:r>
              <a:endParaRPr lang="de-DE" sz="1400" dirty="0" smtClean="0">
                <a:solidFill>
                  <a:schemeClr val="tx1"/>
                </a:solidFill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61" name="Rechteck 60"/>
            <p:cNvSpPr/>
            <p:nvPr/>
          </p:nvSpPr>
          <p:spPr>
            <a:xfrm>
              <a:off x="3275856" y="4293096"/>
              <a:ext cx="288032" cy="288032"/>
            </a:xfrm>
            <a:prstGeom prst="rect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1600" rIns="0" bIns="0" rtlCol="0" anchor="ctr" anchorCtr="1"/>
            <a:lstStyle/>
            <a:p>
              <a:r>
                <a:rPr lang="de-DE" sz="1400" dirty="0" smtClean="0">
                  <a:solidFill>
                    <a:schemeClr val="tx1"/>
                  </a:solidFill>
                </a:rPr>
                <a:t>s</a:t>
              </a:r>
              <a:r>
                <a:rPr lang="de-DE" sz="1400" baseline="-25000" dirty="0" smtClean="0">
                  <a:solidFill>
                    <a:schemeClr val="tx1"/>
                  </a:solidFill>
                </a:rPr>
                <a:t>22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68" name="Textfeld 67"/>
          <p:cNvSpPr txBox="1"/>
          <p:nvPr/>
        </p:nvSpPr>
        <p:spPr>
          <a:xfrm rot="732785">
            <a:off x="2499218" y="237310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W</a:t>
            </a:r>
            <a:r>
              <a:rPr lang="de-DE" sz="1000" baseline="-25000" dirty="0" smtClean="0"/>
              <a:t>11</a:t>
            </a:r>
            <a:endParaRPr lang="de-DE" sz="1000" dirty="0" smtClean="0"/>
          </a:p>
        </p:txBody>
      </p:sp>
      <p:sp>
        <p:nvSpPr>
          <p:cNvPr id="70" name="Textfeld 69"/>
          <p:cNvSpPr txBox="1"/>
          <p:nvPr/>
        </p:nvSpPr>
        <p:spPr>
          <a:xfrm rot="803968">
            <a:off x="2355203" y="1292982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W</a:t>
            </a:r>
            <a:r>
              <a:rPr lang="de-DE" sz="1000" baseline="-25000" dirty="0" smtClean="0"/>
              <a:t>11</a:t>
            </a:r>
            <a:endParaRPr lang="de-DE" sz="1000" dirty="0" smtClean="0"/>
          </a:p>
        </p:txBody>
      </p:sp>
      <p:sp>
        <p:nvSpPr>
          <p:cNvPr id="71" name="Textfeld 70"/>
          <p:cNvSpPr txBox="1"/>
          <p:nvPr/>
        </p:nvSpPr>
        <p:spPr>
          <a:xfrm rot="615901">
            <a:off x="1563115" y="1782000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W</a:t>
            </a:r>
            <a:r>
              <a:rPr lang="de-DE" sz="1000" baseline="-25000" dirty="0" smtClean="0"/>
              <a:t>11</a:t>
            </a:r>
            <a:endParaRPr lang="de-DE" sz="1000" dirty="0" smtClean="0"/>
          </a:p>
        </p:txBody>
      </p:sp>
      <p:sp>
        <p:nvSpPr>
          <p:cNvPr id="73" name="Textfeld 72"/>
          <p:cNvSpPr txBox="1"/>
          <p:nvPr/>
        </p:nvSpPr>
        <p:spPr>
          <a:xfrm rot="732785">
            <a:off x="1995163" y="788926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W</a:t>
            </a:r>
            <a:r>
              <a:rPr lang="de-DE" sz="1000" baseline="-25000" dirty="0" smtClean="0"/>
              <a:t>11</a:t>
            </a:r>
            <a:endParaRPr lang="de-DE" sz="10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Bildschirmpräsentation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Windows-Benutzer</dc:creator>
  <cp:lastModifiedBy>Windows-Benutzer</cp:lastModifiedBy>
  <cp:revision>21</cp:revision>
  <dcterms:created xsi:type="dcterms:W3CDTF">2017-01-09T19:15:28Z</dcterms:created>
  <dcterms:modified xsi:type="dcterms:W3CDTF">2017-01-23T18:51:41Z</dcterms:modified>
</cp:coreProperties>
</file>