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0" rtlCol="0" anchor="ctr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Gerade Verbindung mit Pfeil 62"/>
          <p:cNvCxnSpPr/>
          <p:nvPr/>
        </p:nvCxnSpPr>
        <p:spPr>
          <a:xfrm>
            <a:off x="1259632" y="764704"/>
            <a:ext cx="3744416" cy="792088"/>
          </a:xfrm>
          <a:prstGeom prst="straightConnector1">
            <a:avLst/>
          </a:prstGeom>
          <a:ln w="25400">
            <a:solidFill>
              <a:srgbClr val="D996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732785">
            <a:off x="1995163" y="788926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11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Bildschirmpräsentation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26</cp:revision>
  <dcterms:created xsi:type="dcterms:W3CDTF">2017-01-09T19:15:28Z</dcterms:created>
  <dcterms:modified xsi:type="dcterms:W3CDTF">2017-01-23T18:38:59Z</dcterms:modified>
</cp:coreProperties>
</file>