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99472-5671-4773-96D1-C4B125B743E9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AE57E-0A4D-44E5-8ABB-51B2203D757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AE57E-0A4D-44E5-8ABB-51B2203D7578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5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8.png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3.bin"/><Relationship Id="rId20" Type="http://schemas.openxmlformats.org/officeDocument/2006/relationships/image" Target="../media/image17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6.png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/>
          <p:cNvCxnSpPr/>
          <p:nvPr/>
        </p:nvCxnSpPr>
        <p:spPr>
          <a:xfrm flipV="1">
            <a:off x="5680368" y="242088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4572000" y="242088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3419872" y="242088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2051720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051720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151063" y="5230813"/>
          <a:ext cx="419100" cy="285750"/>
        </p:xfrm>
        <a:graphic>
          <a:graphicData uri="http://schemas.openxmlformats.org/presentationml/2006/ole">
            <p:oleObj spid="_x0000_s1026" name="Formel" r:id="rId4" imgW="279360" imgH="190440" progId="Equation.3">
              <p:embed/>
            </p:oleObj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2160588" y="4149725"/>
          <a:ext cx="419100" cy="285750"/>
        </p:xfrm>
        <a:graphic>
          <a:graphicData uri="http://schemas.openxmlformats.org/presentationml/2006/ole">
            <p:oleObj spid="_x0000_s1027" name="Formel" r:id="rId5" imgW="279360" imgH="190440" progId="Equation.3">
              <p:embed/>
            </p:oleObj>
          </a:graphicData>
        </a:graphic>
      </p:graphicFrame>
      <p:cxnSp>
        <p:nvCxnSpPr>
          <p:cNvPr id="11" name="Gerade Verbindung mit Pfeil 10"/>
          <p:cNvCxnSpPr>
            <a:stCxn id="7" idx="0"/>
            <a:endCxn id="8" idx="4"/>
          </p:cNvCxnSpPr>
          <p:nvPr/>
        </p:nvCxnSpPr>
        <p:spPr>
          <a:xfrm flipV="1">
            <a:off x="2331897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3147551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147551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3244850" y="5229225"/>
          <a:ext cx="419100" cy="285750"/>
        </p:xfrm>
        <a:graphic>
          <a:graphicData uri="http://schemas.openxmlformats.org/presentationml/2006/ole">
            <p:oleObj spid="_x0000_s1028" name="Formel" r:id="rId6" imgW="279360" imgH="190440" progId="Equation.3">
              <p:embed/>
            </p:oleObj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3254375" y="4149725"/>
          <a:ext cx="419100" cy="285750"/>
        </p:xfrm>
        <a:graphic>
          <a:graphicData uri="http://schemas.openxmlformats.org/presentationml/2006/ole">
            <p:oleObj spid="_x0000_s1029" name="Formel" r:id="rId7" imgW="279360" imgH="190440" progId="Equation.3">
              <p:embed/>
            </p:oleObj>
          </a:graphicData>
        </a:graphic>
      </p:graphicFrame>
      <p:cxnSp>
        <p:nvCxnSpPr>
          <p:cNvPr id="16" name="Gerade Verbindung mit Pfeil 15"/>
          <p:cNvCxnSpPr>
            <a:stCxn id="12" idx="0"/>
            <a:endCxn id="13" idx="4"/>
          </p:cNvCxnSpPr>
          <p:nvPr/>
        </p:nvCxnSpPr>
        <p:spPr>
          <a:xfrm flipV="1">
            <a:off x="3427728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4299679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4299679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4398963" y="5229225"/>
          <a:ext cx="419100" cy="285750"/>
        </p:xfrm>
        <a:graphic>
          <a:graphicData uri="http://schemas.openxmlformats.org/presentationml/2006/ole">
            <p:oleObj spid="_x0000_s1030" name="Formel" r:id="rId8" imgW="279360" imgH="190440" progId="Equation.3">
              <p:embed/>
            </p:oleObj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4408488" y="4149725"/>
          <a:ext cx="419100" cy="285750"/>
        </p:xfrm>
        <a:graphic>
          <a:graphicData uri="http://schemas.openxmlformats.org/presentationml/2006/ole">
            <p:oleObj spid="_x0000_s1031" name="Formel" r:id="rId9" imgW="279360" imgH="190440" progId="Equation.3">
              <p:embed/>
            </p:oleObj>
          </a:graphicData>
        </a:graphic>
      </p:graphicFrame>
      <p:cxnSp>
        <p:nvCxnSpPr>
          <p:cNvPr id="21" name="Gerade Verbindung mit Pfeil 20"/>
          <p:cNvCxnSpPr>
            <a:stCxn id="17" idx="0"/>
            <a:endCxn id="18" idx="4"/>
          </p:cNvCxnSpPr>
          <p:nvPr/>
        </p:nvCxnSpPr>
        <p:spPr>
          <a:xfrm flipV="1">
            <a:off x="4579856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8" idx="6"/>
            <a:endCxn id="13" idx="2"/>
          </p:cNvCxnSpPr>
          <p:nvPr/>
        </p:nvCxnSpPr>
        <p:spPr>
          <a:xfrm>
            <a:off x="2612073" y="4306723"/>
            <a:ext cx="535478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3" idx="6"/>
            <a:endCxn id="18" idx="2"/>
          </p:cNvCxnSpPr>
          <p:nvPr/>
        </p:nvCxnSpPr>
        <p:spPr>
          <a:xfrm>
            <a:off x="3707904" y="4306723"/>
            <a:ext cx="591775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47551" y="181757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25" name="Object 13"/>
          <p:cNvGraphicFramePr>
            <a:graphicFrameLocks noChangeAspect="1"/>
          </p:cNvGraphicFramePr>
          <p:nvPr/>
        </p:nvGraphicFramePr>
        <p:xfrm>
          <a:off x="3201988" y="1970088"/>
          <a:ext cx="457200" cy="342900"/>
        </p:xfrm>
        <a:graphic>
          <a:graphicData uri="http://schemas.openxmlformats.org/presentationml/2006/ole">
            <p:oleObj spid="_x0000_s1032" name="Formel" r:id="rId10" imgW="304560" imgH="228600" progId="Equation.3">
              <p:embed/>
            </p:oleObj>
          </a:graphicData>
        </a:graphic>
      </p:graphicFrame>
      <p:sp>
        <p:nvSpPr>
          <p:cNvPr id="26" name="Ellipse 25"/>
          <p:cNvSpPr/>
          <p:nvPr/>
        </p:nvSpPr>
        <p:spPr>
          <a:xfrm>
            <a:off x="4299679" y="181757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27" name="Object 13"/>
          <p:cNvGraphicFramePr>
            <a:graphicFrameLocks noChangeAspect="1"/>
          </p:cNvGraphicFramePr>
          <p:nvPr/>
        </p:nvGraphicFramePr>
        <p:xfrm>
          <a:off x="4354513" y="1968500"/>
          <a:ext cx="457200" cy="342900"/>
        </p:xfrm>
        <a:graphic>
          <a:graphicData uri="http://schemas.openxmlformats.org/presentationml/2006/ole">
            <p:oleObj spid="_x0000_s1033" name="Formel" r:id="rId11" imgW="304560" imgH="228600" progId="Equation.3">
              <p:embed/>
            </p:oleObj>
          </a:graphicData>
        </a:graphic>
      </p:graphicFrame>
      <p:sp>
        <p:nvSpPr>
          <p:cNvPr id="28" name="Ellipse 27"/>
          <p:cNvSpPr/>
          <p:nvPr/>
        </p:nvSpPr>
        <p:spPr>
          <a:xfrm>
            <a:off x="5379503" y="181757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29" name="Object 13"/>
          <p:cNvGraphicFramePr>
            <a:graphicFrameLocks noChangeAspect="1"/>
          </p:cNvGraphicFramePr>
          <p:nvPr/>
        </p:nvGraphicFramePr>
        <p:xfrm>
          <a:off x="5434013" y="1970088"/>
          <a:ext cx="457200" cy="342900"/>
        </p:xfrm>
        <a:graphic>
          <a:graphicData uri="http://schemas.openxmlformats.org/presentationml/2006/ole">
            <p:oleObj spid="_x0000_s1034" name="Formel" r:id="rId12" imgW="304560" imgH="228600" progId="Equation.3">
              <p:embed/>
            </p:oleObj>
          </a:graphicData>
        </a:graphic>
      </p:graphicFrame>
      <p:cxnSp>
        <p:nvCxnSpPr>
          <p:cNvPr id="30" name="Gerade Verbindung mit Pfeil 29"/>
          <p:cNvCxnSpPr/>
          <p:nvPr/>
        </p:nvCxnSpPr>
        <p:spPr>
          <a:xfrm>
            <a:off x="3635968" y="3212976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4715720" y="3212976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3132136" y="2897690"/>
            <a:ext cx="560353" cy="6033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33" name="Object 7"/>
          <p:cNvGraphicFramePr>
            <a:graphicFrameLocks noChangeAspect="1"/>
          </p:cNvGraphicFramePr>
          <p:nvPr/>
        </p:nvGraphicFramePr>
        <p:xfrm>
          <a:off x="3221038" y="3013075"/>
          <a:ext cx="457200" cy="342900"/>
        </p:xfrm>
        <a:graphic>
          <a:graphicData uri="http://schemas.openxmlformats.org/presentationml/2006/ole">
            <p:oleObj spid="_x0000_s1035" name="Formel" r:id="rId13" imgW="304560" imgH="228600" progId="Equation.3">
              <p:embed/>
            </p:oleObj>
          </a:graphicData>
        </a:graphic>
      </p:graphicFrame>
      <p:sp>
        <p:nvSpPr>
          <p:cNvPr id="34" name="Ellipse 33"/>
          <p:cNvSpPr/>
          <p:nvPr/>
        </p:nvSpPr>
        <p:spPr>
          <a:xfrm>
            <a:off x="4284264" y="2897690"/>
            <a:ext cx="560353" cy="6033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35" name="Object 7"/>
          <p:cNvGraphicFramePr>
            <a:graphicFrameLocks noChangeAspect="1"/>
          </p:cNvGraphicFramePr>
          <p:nvPr/>
        </p:nvGraphicFramePr>
        <p:xfrm>
          <a:off x="4371975" y="3013075"/>
          <a:ext cx="457200" cy="342900"/>
        </p:xfrm>
        <a:graphic>
          <a:graphicData uri="http://schemas.openxmlformats.org/presentationml/2006/ole">
            <p:oleObj spid="_x0000_s1036" name="Formel" r:id="rId14" imgW="304560" imgH="228600" progId="Equation.3">
              <p:embed/>
            </p:oleObj>
          </a:graphicData>
        </a:graphic>
      </p:graphicFrame>
      <p:sp>
        <p:nvSpPr>
          <p:cNvPr id="36" name="Ellipse 35"/>
          <p:cNvSpPr/>
          <p:nvPr/>
        </p:nvSpPr>
        <p:spPr>
          <a:xfrm>
            <a:off x="5379503" y="2897690"/>
            <a:ext cx="560353" cy="6033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37" name="Object 7"/>
          <p:cNvGraphicFramePr>
            <a:graphicFrameLocks noChangeAspect="1"/>
          </p:cNvGraphicFramePr>
          <p:nvPr/>
        </p:nvGraphicFramePr>
        <p:xfrm>
          <a:off x="5468938" y="3013075"/>
          <a:ext cx="457200" cy="342900"/>
        </p:xfrm>
        <a:graphic>
          <a:graphicData uri="http://schemas.openxmlformats.org/presentationml/2006/ole">
            <p:oleObj spid="_x0000_s1037" name="Formel" r:id="rId15" imgW="304560" imgH="228600" progId="Equation.3">
              <p:embed/>
            </p:oleObj>
          </a:graphicData>
        </a:graphic>
      </p:graphicFrame>
      <p:sp>
        <p:nvSpPr>
          <p:cNvPr id="38" name="Ellipse 37"/>
          <p:cNvSpPr/>
          <p:nvPr/>
        </p:nvSpPr>
        <p:spPr>
          <a:xfrm>
            <a:off x="5436096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Ellipse 38"/>
          <p:cNvSpPr/>
          <p:nvPr/>
        </p:nvSpPr>
        <p:spPr>
          <a:xfrm>
            <a:off x="5436096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40" name="Object 3"/>
          <p:cNvGraphicFramePr>
            <a:graphicFrameLocks noChangeAspect="1"/>
          </p:cNvGraphicFramePr>
          <p:nvPr/>
        </p:nvGraphicFramePr>
        <p:xfrm>
          <a:off x="5591175" y="5229225"/>
          <a:ext cx="304800" cy="285750"/>
        </p:xfrm>
        <a:graphic>
          <a:graphicData uri="http://schemas.openxmlformats.org/presentationml/2006/ole">
            <p:oleObj spid="_x0000_s1038" name="Formel" r:id="rId16" imgW="203040" imgH="190440" progId="Equation.3">
              <p:embed/>
            </p:oleObj>
          </a:graphicData>
        </a:graphic>
      </p:graphicFrame>
      <p:graphicFrame>
        <p:nvGraphicFramePr>
          <p:cNvPr id="41" name="Object 7"/>
          <p:cNvGraphicFramePr>
            <a:graphicFrameLocks noChangeAspect="1"/>
          </p:cNvGraphicFramePr>
          <p:nvPr/>
        </p:nvGraphicFramePr>
        <p:xfrm>
          <a:off x="5600700" y="4149725"/>
          <a:ext cx="304800" cy="285750"/>
        </p:xfrm>
        <a:graphic>
          <a:graphicData uri="http://schemas.openxmlformats.org/presentationml/2006/ole">
            <p:oleObj spid="_x0000_s1039" name="Formel" r:id="rId17" imgW="203040" imgH="190440" progId="Equation.3">
              <p:embed/>
            </p:oleObj>
          </a:graphicData>
        </a:graphic>
      </p:graphicFrame>
      <p:cxnSp>
        <p:nvCxnSpPr>
          <p:cNvPr id="42" name="Gerade Verbindung mit Pfeil 41"/>
          <p:cNvCxnSpPr>
            <a:stCxn id="38" idx="0"/>
            <a:endCxn id="39" idx="4"/>
          </p:cNvCxnSpPr>
          <p:nvPr/>
        </p:nvCxnSpPr>
        <p:spPr>
          <a:xfrm flipV="1">
            <a:off x="5716273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4860032" y="4305600"/>
            <a:ext cx="591775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24" idx="5"/>
            <a:endCxn id="34" idx="1"/>
          </p:cNvCxnSpPr>
          <p:nvPr/>
        </p:nvCxnSpPr>
        <p:spPr>
          <a:xfrm>
            <a:off x="3625842" y="2332534"/>
            <a:ext cx="740484" cy="65351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26" idx="5"/>
            <a:endCxn id="36" idx="1"/>
          </p:cNvCxnSpPr>
          <p:nvPr/>
        </p:nvCxnSpPr>
        <p:spPr>
          <a:xfrm>
            <a:off x="4777970" y="2332534"/>
            <a:ext cx="683595" cy="65351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6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979712" y="3212976"/>
            <a:ext cx="8191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3" name="Gerade Verbindung mit Pfeil 52"/>
          <p:cNvCxnSpPr>
            <a:stCxn id="18" idx="0"/>
          </p:cNvCxnSpPr>
          <p:nvPr/>
        </p:nvCxnSpPr>
        <p:spPr>
          <a:xfrm flipH="1" flipV="1">
            <a:off x="4572000" y="3501008"/>
            <a:ext cx="785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39" idx="1"/>
          </p:cNvCxnSpPr>
          <p:nvPr/>
        </p:nvCxnSpPr>
        <p:spPr>
          <a:xfrm flipH="1" flipV="1">
            <a:off x="4762556" y="3412654"/>
            <a:ext cx="755602" cy="680764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3625842" y="3412654"/>
            <a:ext cx="740484" cy="680764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2530010" y="3356992"/>
            <a:ext cx="1800000" cy="736426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16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4644008" y="3717032"/>
            <a:ext cx="3048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17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041651" y="3717032"/>
            <a:ext cx="3143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18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5170537" y="3573016"/>
            <a:ext cx="4095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19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2771800" y="3573016"/>
            <a:ext cx="4095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Larissa-Design</vt:lpstr>
      <vt:lpstr>Formel</vt:lpstr>
      <vt:lpstr>Microsoft Formel-Editor 3.0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9</cp:revision>
  <dcterms:created xsi:type="dcterms:W3CDTF">2017-09-14T16:57:58Z</dcterms:created>
  <dcterms:modified xsi:type="dcterms:W3CDTF">2018-01-23T19:05:27Z</dcterms:modified>
</cp:coreProperties>
</file>