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" roundtripDataSignature="AMtx7mhtR2KZaan33ijYrR/wloxRmdgu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vertikaler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kaler Titel u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überschrift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leich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mit Überschrif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mit Überschrif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1" Type="http://schemas.openxmlformats.org/officeDocument/2006/relationships/image" Target="../media/image4.png"/><Relationship Id="rId10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3491952" y="2852936"/>
            <a:ext cx="64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85" name="Google Shape;85;p1"/>
          <p:cNvCxnSpPr/>
          <p:nvPr/>
        </p:nvCxnSpPr>
        <p:spPr>
          <a:xfrm>
            <a:off x="4644080" y="2852936"/>
            <a:ext cx="64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86" name="Google Shape;86;p1"/>
          <p:cNvCxnSpPr/>
          <p:nvPr/>
        </p:nvCxnSpPr>
        <p:spPr>
          <a:xfrm>
            <a:off x="4572072" y="3960000"/>
            <a:ext cx="64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" name="Google Shape;87;p1"/>
          <p:cNvCxnSpPr/>
          <p:nvPr/>
        </p:nvCxnSpPr>
        <p:spPr>
          <a:xfrm>
            <a:off x="3419872" y="3960000"/>
            <a:ext cx="64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" name="Google Shape;88;p1"/>
          <p:cNvCxnSpPr/>
          <p:nvPr/>
        </p:nvCxnSpPr>
        <p:spPr>
          <a:xfrm flipH="1" rot="10800000">
            <a:off x="5523519" y="2060848"/>
            <a:ext cx="296" cy="50405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" name="Google Shape;89;p1"/>
          <p:cNvCxnSpPr/>
          <p:nvPr/>
        </p:nvCxnSpPr>
        <p:spPr>
          <a:xfrm flipH="1" rot="10800000">
            <a:off x="4348800" y="2060848"/>
            <a:ext cx="296" cy="50405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" name="Google Shape;90;p1"/>
          <p:cNvCxnSpPr/>
          <p:nvPr/>
        </p:nvCxnSpPr>
        <p:spPr>
          <a:xfrm flipH="1" rot="10800000">
            <a:off x="3203848" y="2060848"/>
            <a:ext cx="296" cy="50405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" name="Google Shape;91;p1"/>
          <p:cNvSpPr/>
          <p:nvPr/>
        </p:nvSpPr>
        <p:spPr>
          <a:xfrm>
            <a:off x="2915816" y="4697890"/>
            <a:ext cx="560353" cy="603318"/>
          </a:xfrm>
          <a:prstGeom prst="ellipse">
            <a:avLst/>
          </a:prstGeom>
          <a:solidFill>
            <a:srgbClr val="C2D5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915816" y="3645024"/>
            <a:ext cx="560353" cy="603318"/>
          </a:xfrm>
          <a:prstGeom prst="ellipse">
            <a:avLst/>
          </a:prstGeom>
          <a:solidFill>
            <a:srgbClr val="FABF8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4663" y="4872038"/>
            <a:ext cx="4191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4188" y="3789363"/>
            <a:ext cx="4191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"/>
          <p:cNvCxnSpPr>
            <a:stCxn id="91" idx="0"/>
            <a:endCxn id="92" idx="4"/>
          </p:cNvCxnSpPr>
          <p:nvPr/>
        </p:nvCxnSpPr>
        <p:spPr>
          <a:xfrm rot="10800000">
            <a:off x="3195993" y="4248490"/>
            <a:ext cx="0" cy="44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" name="Google Shape;96;p1"/>
          <p:cNvSpPr/>
          <p:nvPr/>
        </p:nvSpPr>
        <p:spPr>
          <a:xfrm>
            <a:off x="4067944" y="4697890"/>
            <a:ext cx="560353" cy="603318"/>
          </a:xfrm>
          <a:prstGeom prst="ellipse">
            <a:avLst/>
          </a:prstGeom>
          <a:solidFill>
            <a:srgbClr val="C2D5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4067944" y="3645024"/>
            <a:ext cx="560353" cy="603318"/>
          </a:xfrm>
          <a:prstGeom prst="ellipse">
            <a:avLst/>
          </a:prstGeom>
          <a:solidFill>
            <a:srgbClr val="FABF8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2750" y="4868863"/>
            <a:ext cx="3048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32275" y="3789363"/>
            <a:ext cx="3048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"/>
          <p:cNvCxnSpPr>
            <a:stCxn id="96" idx="0"/>
            <a:endCxn id="97" idx="4"/>
          </p:cNvCxnSpPr>
          <p:nvPr/>
        </p:nvCxnSpPr>
        <p:spPr>
          <a:xfrm rot="10800000">
            <a:off x="4348121" y="4248490"/>
            <a:ext cx="0" cy="44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" name="Google Shape;101;p1"/>
          <p:cNvSpPr/>
          <p:nvPr/>
        </p:nvSpPr>
        <p:spPr>
          <a:xfrm>
            <a:off x="5235487" y="4697890"/>
            <a:ext cx="560353" cy="603318"/>
          </a:xfrm>
          <a:prstGeom prst="ellipse">
            <a:avLst/>
          </a:prstGeom>
          <a:solidFill>
            <a:srgbClr val="C2D5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5235487" y="3645024"/>
            <a:ext cx="560353" cy="603318"/>
          </a:xfrm>
          <a:prstGeom prst="ellipse">
            <a:avLst/>
          </a:prstGeom>
          <a:solidFill>
            <a:srgbClr val="FABF8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14950" y="4868863"/>
            <a:ext cx="4572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34000" y="3789363"/>
            <a:ext cx="43815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"/>
          <p:cNvCxnSpPr>
            <a:stCxn id="101" idx="0"/>
            <a:endCxn id="102" idx="4"/>
          </p:cNvCxnSpPr>
          <p:nvPr/>
        </p:nvCxnSpPr>
        <p:spPr>
          <a:xfrm rot="10800000">
            <a:off x="5515664" y="4248490"/>
            <a:ext cx="0" cy="44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" name="Google Shape;106;p1"/>
          <p:cNvSpPr/>
          <p:nvPr/>
        </p:nvSpPr>
        <p:spPr>
          <a:xfrm>
            <a:off x="2916112" y="1457530"/>
            <a:ext cx="560353" cy="603318"/>
          </a:xfrm>
          <a:prstGeom prst="ellipse">
            <a:avLst/>
          </a:prstGeom>
          <a:solidFill>
            <a:srgbClr val="E5B8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4068240" y="1457530"/>
            <a:ext cx="560353" cy="603318"/>
          </a:xfrm>
          <a:prstGeom prst="ellipse">
            <a:avLst/>
          </a:prstGeom>
          <a:solidFill>
            <a:srgbClr val="E5B8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5235783" y="1457530"/>
            <a:ext cx="560353" cy="603318"/>
          </a:xfrm>
          <a:prstGeom prst="ellipse">
            <a:avLst/>
          </a:prstGeom>
          <a:solidFill>
            <a:srgbClr val="E5B8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2915816" y="2537650"/>
            <a:ext cx="560353" cy="603318"/>
          </a:xfrm>
          <a:prstGeom prst="ellipse">
            <a:avLst/>
          </a:prstGeom>
          <a:solidFill>
            <a:srgbClr val="CCC0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24188" y="2652713"/>
            <a:ext cx="4191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/>
          <p:nvPr/>
        </p:nvSpPr>
        <p:spPr>
          <a:xfrm>
            <a:off x="4067944" y="2537650"/>
            <a:ext cx="560353" cy="603318"/>
          </a:xfrm>
          <a:prstGeom prst="ellipse">
            <a:avLst/>
          </a:prstGeom>
          <a:solidFill>
            <a:srgbClr val="CCC0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232275" y="2652713"/>
            <a:ext cx="3048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/>
          <p:nvPr/>
        </p:nvSpPr>
        <p:spPr>
          <a:xfrm>
            <a:off x="5235487" y="2537650"/>
            <a:ext cx="560353" cy="603318"/>
          </a:xfrm>
          <a:prstGeom prst="ellipse">
            <a:avLst/>
          </a:prstGeom>
          <a:solidFill>
            <a:srgbClr val="CCC0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24475" y="2652713"/>
            <a:ext cx="457200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"/>
          <p:cNvCxnSpPr>
            <a:stCxn id="92" idx="2"/>
            <a:endCxn id="106" idx="3"/>
          </p:cNvCxnSpPr>
          <p:nvPr/>
        </p:nvCxnSpPr>
        <p:spPr>
          <a:xfrm flipH="1" rot="10800000">
            <a:off x="2915816" y="1972383"/>
            <a:ext cx="82500" cy="1974300"/>
          </a:xfrm>
          <a:prstGeom prst="curvedConnector4">
            <a:avLst>
              <a:gd fmla="val -277091" name="adj1"/>
              <a:gd fmla="val 87295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1"/>
          <p:cNvCxnSpPr>
            <a:stCxn id="97" idx="2"/>
            <a:endCxn id="107" idx="3"/>
          </p:cNvCxnSpPr>
          <p:nvPr/>
        </p:nvCxnSpPr>
        <p:spPr>
          <a:xfrm flipH="1" rot="10800000">
            <a:off x="4067944" y="1972383"/>
            <a:ext cx="82500" cy="1974300"/>
          </a:xfrm>
          <a:prstGeom prst="curvedConnector4">
            <a:avLst>
              <a:gd fmla="val -277091" name="adj1"/>
              <a:gd fmla="val 86858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1"/>
          <p:cNvCxnSpPr>
            <a:stCxn id="102" idx="2"/>
            <a:endCxn id="108" idx="3"/>
          </p:cNvCxnSpPr>
          <p:nvPr/>
        </p:nvCxnSpPr>
        <p:spPr>
          <a:xfrm flipH="1" rot="10800000">
            <a:off x="5235487" y="1972383"/>
            <a:ext cx="82500" cy="1974300"/>
          </a:xfrm>
          <a:prstGeom prst="curvedConnector4">
            <a:avLst>
              <a:gd fmla="val -277091" name="adj1"/>
              <a:gd fmla="val 86858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1"/>
          <p:cNvCxnSpPr>
            <a:stCxn id="91" idx="6"/>
            <a:endCxn id="109" idx="5"/>
          </p:cNvCxnSpPr>
          <p:nvPr/>
        </p:nvCxnSpPr>
        <p:spPr>
          <a:xfrm rot="10800000">
            <a:off x="3393969" y="3052549"/>
            <a:ext cx="82200" cy="1947000"/>
          </a:xfrm>
          <a:prstGeom prst="curvedConnector4">
            <a:avLst>
              <a:gd fmla="val -278102" name="adj1"/>
              <a:gd fmla="val 7585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p1"/>
          <p:cNvCxnSpPr>
            <a:stCxn id="96" idx="6"/>
            <a:endCxn id="111" idx="5"/>
          </p:cNvCxnSpPr>
          <p:nvPr/>
        </p:nvCxnSpPr>
        <p:spPr>
          <a:xfrm rot="10800000">
            <a:off x="4546097" y="3052549"/>
            <a:ext cx="82200" cy="1947000"/>
          </a:xfrm>
          <a:prstGeom prst="curvedConnector4">
            <a:avLst>
              <a:gd fmla="val -162664" name="adj1"/>
              <a:gd fmla="val 75856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1"/>
          <p:cNvCxnSpPr>
            <a:stCxn id="101" idx="6"/>
            <a:endCxn id="113" idx="5"/>
          </p:cNvCxnSpPr>
          <p:nvPr/>
        </p:nvCxnSpPr>
        <p:spPr>
          <a:xfrm rot="10800000">
            <a:off x="5713640" y="3052549"/>
            <a:ext cx="82200" cy="1947000"/>
          </a:xfrm>
          <a:prstGeom prst="curvedConnector4">
            <a:avLst>
              <a:gd fmla="val -278102" name="adj1"/>
              <a:gd fmla="val 75413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" name="Google Shape;121;p1"/>
          <p:cNvSpPr txBox="1"/>
          <p:nvPr/>
        </p:nvSpPr>
        <p:spPr>
          <a:xfrm>
            <a:off x="2900675" y="1523625"/>
            <a:ext cx="560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aseline="30000" lang="de-DE" sz="1800">
                <a:latin typeface="Calibri"/>
                <a:ea typeface="Calibri"/>
                <a:cs typeface="Calibri"/>
                <a:sym typeface="Calibri"/>
              </a:rPr>
              <a:t>[t - 1]</a:t>
            </a:r>
            <a:endParaRPr baseline="30000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4196075" y="1523625"/>
            <a:ext cx="560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aseline="30000" lang="de-DE" sz="1800">
                <a:latin typeface="Calibri"/>
                <a:ea typeface="Calibri"/>
                <a:cs typeface="Calibri"/>
                <a:sym typeface="Calibri"/>
              </a:rPr>
              <a:t>[t]</a:t>
            </a:r>
            <a:endParaRPr baseline="30000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5262875" y="1523625"/>
            <a:ext cx="560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aseline="30000" lang="de-DE" sz="1800">
                <a:latin typeface="Calibri"/>
                <a:ea typeface="Calibri"/>
                <a:cs typeface="Calibri"/>
                <a:sym typeface="Calibri"/>
              </a:rPr>
              <a:t>[t +1]</a:t>
            </a:r>
            <a:endParaRPr baseline="30000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2017-09-11T16:26:15Z</dcterms:created>
  <dc:creator>Windows-Benutzer</dc:creator>
</cp:coreProperties>
</file>