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erade Verbindung mit Pfeil 32"/>
          <p:cNvCxnSpPr/>
          <p:nvPr/>
        </p:nvCxnSpPr>
        <p:spPr>
          <a:xfrm flipV="1">
            <a:off x="1979712" y="4707644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/>
          <p:cNvCxnSpPr/>
          <p:nvPr/>
        </p:nvCxnSpPr>
        <p:spPr>
          <a:xfrm flipV="1">
            <a:off x="2907961" y="4707644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 flipV="1">
            <a:off x="5287064" y="4707644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/>
          <p:cNvCxnSpPr/>
          <p:nvPr/>
        </p:nvCxnSpPr>
        <p:spPr>
          <a:xfrm flipV="1">
            <a:off x="5287064" y="3789040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/>
          <p:nvPr/>
        </p:nvCxnSpPr>
        <p:spPr>
          <a:xfrm flipV="1">
            <a:off x="2907961" y="3789040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/>
          <p:nvPr/>
        </p:nvCxnSpPr>
        <p:spPr>
          <a:xfrm flipV="1">
            <a:off x="1971857" y="3789040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1691680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1691680" y="4077072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1838325" y="5230813"/>
          <a:ext cx="323850" cy="285750"/>
        </p:xfrm>
        <a:graphic>
          <a:graphicData uri="http://schemas.openxmlformats.org/presentationml/2006/ole">
            <p:oleObj spid="_x0000_s1034" name="Formel" r:id="rId3" imgW="215640" imgH="190440" progId="Equation.3">
              <p:embed/>
            </p:oleObj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1819275" y="4174108"/>
          <a:ext cx="381000" cy="381000"/>
        </p:xfrm>
        <a:graphic>
          <a:graphicData uri="http://schemas.openxmlformats.org/presentationml/2006/ole">
            <p:oleObj spid="_x0000_s1035" name="Formel" r:id="rId4" imgW="253800" imgH="253800" progId="Equation.3">
              <p:embed/>
            </p:oleObj>
          </a:graphicData>
        </a:graphic>
      </p:graphicFrame>
      <p:sp>
        <p:nvSpPr>
          <p:cNvPr id="39" name="Ellipse 38"/>
          <p:cNvSpPr/>
          <p:nvPr/>
        </p:nvSpPr>
        <p:spPr>
          <a:xfrm>
            <a:off x="2627784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2627784" y="4077072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2773476" y="5229200"/>
          <a:ext cx="323850" cy="285750"/>
        </p:xfrm>
        <a:graphic>
          <a:graphicData uri="http://schemas.openxmlformats.org/presentationml/2006/ole">
            <p:oleObj spid="_x0000_s1041" name="Formel" r:id="rId5" imgW="215640" imgH="190440" progId="Equation.3">
              <p:embed/>
            </p:oleObj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2716213" y="4193158"/>
          <a:ext cx="457200" cy="342900"/>
        </p:xfrm>
        <a:graphic>
          <a:graphicData uri="http://schemas.openxmlformats.org/presentationml/2006/ole">
            <p:oleObj spid="_x0000_s1042" name="Formel" r:id="rId6" imgW="304560" imgH="228600" progId="Equation.3">
              <p:embed/>
            </p:oleObj>
          </a:graphicData>
        </a:graphic>
      </p:graphicFrame>
      <p:cxnSp>
        <p:nvCxnSpPr>
          <p:cNvPr id="76" name="Gerade Verbindung mit Pfeil 75"/>
          <p:cNvCxnSpPr>
            <a:stCxn id="24" idx="6"/>
            <a:endCxn id="40" idx="2"/>
          </p:cNvCxnSpPr>
          <p:nvPr/>
        </p:nvCxnSpPr>
        <p:spPr>
          <a:xfrm>
            <a:off x="2252033" y="4378731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40" idx="6"/>
          </p:cNvCxnSpPr>
          <p:nvPr/>
        </p:nvCxnSpPr>
        <p:spPr>
          <a:xfrm>
            <a:off x="3188137" y="4378731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5006887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5" name="Ellipse 84"/>
          <p:cNvSpPr/>
          <p:nvPr/>
        </p:nvSpPr>
        <p:spPr>
          <a:xfrm>
            <a:off x="5006887" y="4077072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87" name="Object 3"/>
          <p:cNvGraphicFramePr>
            <a:graphicFrameLocks noChangeAspect="1"/>
          </p:cNvGraphicFramePr>
          <p:nvPr/>
        </p:nvGraphicFramePr>
        <p:xfrm>
          <a:off x="5076900" y="5229200"/>
          <a:ext cx="476250" cy="285750"/>
        </p:xfrm>
        <a:graphic>
          <a:graphicData uri="http://schemas.openxmlformats.org/presentationml/2006/ole">
            <p:oleObj spid="_x0000_s1061" name="Formel" r:id="rId7" imgW="317160" imgH="190440" progId="Equation.3">
              <p:embed/>
            </p:oleObj>
          </a:graphicData>
        </a:graphic>
      </p:graphicFrame>
      <p:graphicFrame>
        <p:nvGraphicFramePr>
          <p:cNvPr id="88" name="Object 7"/>
          <p:cNvGraphicFramePr>
            <a:graphicFrameLocks noChangeAspect="1"/>
          </p:cNvGraphicFramePr>
          <p:nvPr/>
        </p:nvGraphicFramePr>
        <p:xfrm>
          <a:off x="5153397" y="4193158"/>
          <a:ext cx="342900" cy="342900"/>
        </p:xfrm>
        <a:graphic>
          <a:graphicData uri="http://schemas.openxmlformats.org/presentationml/2006/ole">
            <p:oleObj spid="_x0000_s1062" name="Formel" r:id="rId8" imgW="228600" imgH="228600" progId="Equation.3">
              <p:embed/>
            </p:oleObj>
          </a:graphicData>
        </a:graphic>
      </p:graphicFrame>
      <p:cxnSp>
        <p:nvCxnSpPr>
          <p:cNvPr id="92" name="Gerade Verbindung mit Pfeil 91"/>
          <p:cNvCxnSpPr/>
          <p:nvPr/>
        </p:nvCxnSpPr>
        <p:spPr>
          <a:xfrm>
            <a:off x="4631432" y="4377608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/>
          <p:cNvCxnSpPr/>
          <p:nvPr/>
        </p:nvCxnSpPr>
        <p:spPr>
          <a:xfrm>
            <a:off x="3911352" y="4377608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lipse 93"/>
          <p:cNvSpPr/>
          <p:nvPr/>
        </p:nvSpPr>
        <p:spPr>
          <a:xfrm>
            <a:off x="1691976" y="1196752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95" name="Object 13"/>
          <p:cNvGraphicFramePr>
            <a:graphicFrameLocks noChangeAspect="1"/>
          </p:cNvGraphicFramePr>
          <p:nvPr/>
        </p:nvGraphicFramePr>
        <p:xfrm>
          <a:off x="1812925" y="1348681"/>
          <a:ext cx="323850" cy="342900"/>
        </p:xfrm>
        <a:graphic>
          <a:graphicData uri="http://schemas.openxmlformats.org/presentationml/2006/ole">
            <p:oleObj spid="_x0000_s1064" name="Formel" r:id="rId9" imgW="215640" imgH="228600" progId="Equation.3">
              <p:embed/>
            </p:oleObj>
          </a:graphicData>
        </a:graphic>
      </p:graphicFrame>
      <p:sp>
        <p:nvSpPr>
          <p:cNvPr id="96" name="Ellipse 95"/>
          <p:cNvSpPr/>
          <p:nvPr/>
        </p:nvSpPr>
        <p:spPr>
          <a:xfrm>
            <a:off x="2628080" y="1196752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97" name="Object 13"/>
          <p:cNvGraphicFramePr>
            <a:graphicFrameLocks noChangeAspect="1"/>
          </p:cNvGraphicFramePr>
          <p:nvPr/>
        </p:nvGraphicFramePr>
        <p:xfrm>
          <a:off x="2673350" y="1348681"/>
          <a:ext cx="476250" cy="342900"/>
        </p:xfrm>
        <a:graphic>
          <a:graphicData uri="http://schemas.openxmlformats.org/presentationml/2006/ole">
            <p:oleObj spid="_x0000_s1065" name="Formel" r:id="rId10" imgW="317160" imgH="228600" progId="Equation.3">
              <p:embed/>
            </p:oleObj>
          </a:graphicData>
        </a:graphic>
      </p:graphicFrame>
      <p:sp>
        <p:nvSpPr>
          <p:cNvPr id="98" name="Ellipse 97"/>
          <p:cNvSpPr/>
          <p:nvPr/>
        </p:nvSpPr>
        <p:spPr>
          <a:xfrm>
            <a:off x="5007183" y="1196752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99" name="Object 13"/>
          <p:cNvGraphicFramePr>
            <a:graphicFrameLocks noChangeAspect="1"/>
          </p:cNvGraphicFramePr>
          <p:nvPr/>
        </p:nvGraphicFramePr>
        <p:xfrm>
          <a:off x="5118472" y="1348681"/>
          <a:ext cx="342900" cy="342900"/>
        </p:xfrm>
        <a:graphic>
          <a:graphicData uri="http://schemas.openxmlformats.org/presentationml/2006/ole">
            <p:oleObj spid="_x0000_s1066" name="Formel" r:id="rId11" imgW="228600" imgH="228600" progId="Equation.3">
              <p:embed/>
            </p:oleObj>
          </a:graphicData>
        </a:graphic>
      </p:graphicFrame>
      <p:cxnSp>
        <p:nvCxnSpPr>
          <p:cNvPr id="100" name="Gerade Verbindung mit Pfeil 99"/>
          <p:cNvCxnSpPr/>
          <p:nvPr/>
        </p:nvCxnSpPr>
        <p:spPr>
          <a:xfrm flipV="1">
            <a:off x="1979712" y="1800070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2908800" y="1800070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/>
          <p:nvPr/>
        </p:nvCxnSpPr>
        <p:spPr>
          <a:xfrm flipV="1">
            <a:off x="5286672" y="1800070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Ellipse 102"/>
          <p:cNvSpPr/>
          <p:nvPr/>
        </p:nvSpPr>
        <p:spPr>
          <a:xfrm>
            <a:off x="1691680" y="216011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04" name="Object 7"/>
          <p:cNvGraphicFramePr>
            <a:graphicFrameLocks noChangeAspect="1"/>
          </p:cNvGraphicFramePr>
          <p:nvPr/>
        </p:nvGraphicFramePr>
        <p:xfrm>
          <a:off x="1819275" y="2257146"/>
          <a:ext cx="381000" cy="381000"/>
        </p:xfrm>
        <a:graphic>
          <a:graphicData uri="http://schemas.openxmlformats.org/presentationml/2006/ole">
            <p:oleObj spid="_x0000_s1067" name="Formel" r:id="rId12" imgW="253800" imgH="253800" progId="Equation.3">
              <p:embed/>
            </p:oleObj>
          </a:graphicData>
        </a:graphic>
      </p:graphicFrame>
      <p:sp>
        <p:nvSpPr>
          <p:cNvPr id="105" name="Ellipse 104"/>
          <p:cNvSpPr/>
          <p:nvPr/>
        </p:nvSpPr>
        <p:spPr>
          <a:xfrm>
            <a:off x="2627784" y="216011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06" name="Object 7"/>
          <p:cNvGraphicFramePr>
            <a:graphicFrameLocks noChangeAspect="1"/>
          </p:cNvGraphicFramePr>
          <p:nvPr/>
        </p:nvGraphicFramePr>
        <p:xfrm>
          <a:off x="2716213" y="2276196"/>
          <a:ext cx="457200" cy="342900"/>
        </p:xfrm>
        <a:graphic>
          <a:graphicData uri="http://schemas.openxmlformats.org/presentationml/2006/ole">
            <p:oleObj spid="_x0000_s1068" name="Formel" r:id="rId13" imgW="304560" imgH="228600" progId="Equation.3">
              <p:embed/>
            </p:oleObj>
          </a:graphicData>
        </a:graphic>
      </p:graphicFrame>
      <p:cxnSp>
        <p:nvCxnSpPr>
          <p:cNvPr id="107" name="Gerade Verbindung mit Pfeil 106"/>
          <p:cNvCxnSpPr>
            <a:stCxn id="103" idx="6"/>
            <a:endCxn id="105" idx="2"/>
          </p:cNvCxnSpPr>
          <p:nvPr/>
        </p:nvCxnSpPr>
        <p:spPr>
          <a:xfrm>
            <a:off x="2252033" y="2461769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>
            <a:stCxn id="105" idx="6"/>
          </p:cNvCxnSpPr>
          <p:nvPr/>
        </p:nvCxnSpPr>
        <p:spPr>
          <a:xfrm>
            <a:off x="3188137" y="2461769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lipse 108"/>
          <p:cNvSpPr/>
          <p:nvPr/>
        </p:nvSpPr>
        <p:spPr>
          <a:xfrm>
            <a:off x="5006887" y="216011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10" name="Object 7"/>
          <p:cNvGraphicFramePr>
            <a:graphicFrameLocks noChangeAspect="1"/>
          </p:cNvGraphicFramePr>
          <p:nvPr/>
        </p:nvGraphicFramePr>
        <p:xfrm>
          <a:off x="5153397" y="2276196"/>
          <a:ext cx="342900" cy="342900"/>
        </p:xfrm>
        <a:graphic>
          <a:graphicData uri="http://schemas.openxmlformats.org/presentationml/2006/ole">
            <p:oleObj spid="_x0000_s1069" name="Formel" r:id="rId14" imgW="228600" imgH="228600" progId="Equation.3">
              <p:embed/>
            </p:oleObj>
          </a:graphicData>
        </a:graphic>
      </p:graphicFrame>
      <p:cxnSp>
        <p:nvCxnSpPr>
          <p:cNvPr id="111" name="Gerade Verbindung mit Pfeil 110"/>
          <p:cNvCxnSpPr/>
          <p:nvPr/>
        </p:nvCxnSpPr>
        <p:spPr>
          <a:xfrm>
            <a:off x="4631432" y="2460646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911352" y="2460646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 flipV="1">
            <a:off x="1979712" y="2780928"/>
            <a:ext cx="296" cy="360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 flipV="1">
            <a:off x="2915520" y="2780928"/>
            <a:ext cx="296" cy="360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/>
          <p:nvPr/>
        </p:nvCxnSpPr>
        <p:spPr>
          <a:xfrm flipV="1">
            <a:off x="5279504" y="2780928"/>
            <a:ext cx="296" cy="360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 flipV="1">
            <a:off x="1979712" y="3285024"/>
            <a:ext cx="296" cy="3600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/>
          <p:cNvCxnSpPr/>
          <p:nvPr/>
        </p:nvCxnSpPr>
        <p:spPr>
          <a:xfrm flipV="1">
            <a:off x="2915520" y="3284984"/>
            <a:ext cx="296" cy="3600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/>
          <p:cNvCxnSpPr/>
          <p:nvPr/>
        </p:nvCxnSpPr>
        <p:spPr>
          <a:xfrm flipV="1">
            <a:off x="5279208" y="3284984"/>
            <a:ext cx="296" cy="360000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/>
          <p:nvPr/>
        </p:nvCxnSpPr>
        <p:spPr>
          <a:xfrm>
            <a:off x="1763687" y="5805264"/>
            <a:ext cx="378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/>
          <p:cNvCxnSpPr/>
          <p:nvPr/>
        </p:nvCxnSpPr>
        <p:spPr>
          <a:xfrm flipV="1">
            <a:off x="5711552" y="1196752"/>
            <a:ext cx="296" cy="4464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0" name="Picture 46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959993" y="5877272"/>
            <a:ext cx="13239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71" name="Picture 47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 rot="16200000">
            <a:off x="5088235" y="3297163"/>
            <a:ext cx="1619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Microsoft Formel-Editor 3.0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12</cp:revision>
  <dcterms:created xsi:type="dcterms:W3CDTF">2017-09-11T16:26:15Z</dcterms:created>
  <dcterms:modified xsi:type="dcterms:W3CDTF">2017-09-14T15:58:20Z</dcterms:modified>
</cp:coreProperties>
</file>