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BB79-354E-4DC4-A576-57CCA57AC847}" type="datetimeFigureOut">
              <a:rPr lang="de-DE" smtClean="0"/>
              <a:pPr/>
              <a:t>17.03.2018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mit Pfeil 9"/>
          <p:cNvCxnSpPr>
            <a:stCxn id="56" idx="0"/>
            <a:endCxn id="52" idx="2"/>
          </p:cNvCxnSpPr>
          <p:nvPr/>
        </p:nvCxnSpPr>
        <p:spPr>
          <a:xfrm flipV="1">
            <a:off x="2915816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2" idx="0"/>
            <a:endCxn id="48" idx="2"/>
          </p:cNvCxnSpPr>
          <p:nvPr/>
        </p:nvCxnSpPr>
        <p:spPr>
          <a:xfrm flipV="1">
            <a:off x="2915816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7" idx="0"/>
            <a:endCxn id="53" idx="2"/>
          </p:cNvCxnSpPr>
          <p:nvPr/>
        </p:nvCxnSpPr>
        <p:spPr>
          <a:xfrm flipV="1">
            <a:off x="4211960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3" idx="0"/>
            <a:endCxn id="49" idx="2"/>
          </p:cNvCxnSpPr>
          <p:nvPr/>
        </p:nvCxnSpPr>
        <p:spPr>
          <a:xfrm flipV="1">
            <a:off x="4211960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8" idx="0"/>
            <a:endCxn id="54" idx="2"/>
          </p:cNvCxnSpPr>
          <p:nvPr/>
        </p:nvCxnSpPr>
        <p:spPr>
          <a:xfrm flipV="1">
            <a:off x="5508104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4" idx="0"/>
            <a:endCxn id="50" idx="2"/>
          </p:cNvCxnSpPr>
          <p:nvPr/>
        </p:nvCxnSpPr>
        <p:spPr>
          <a:xfrm flipV="1">
            <a:off x="5508104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2" idx="3"/>
            <a:endCxn id="53" idx="1"/>
          </p:cNvCxnSpPr>
          <p:nvPr/>
        </p:nvCxnSpPr>
        <p:spPr>
          <a:xfrm>
            <a:off x="3203848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2627784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0.15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0.7</a:t>
            </a:r>
            <a:r>
              <a:rPr lang="de-DE" sz="1600" dirty="0" smtClean="0">
                <a:solidFill>
                  <a:srgbClr val="00B050"/>
                </a:solidFill>
              </a:rPr>
              <a:t/>
            </a:r>
            <a:br>
              <a:rPr lang="de-DE" sz="1600" dirty="0" smtClean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0.1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0.05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3923928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0.05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0.1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0.8</a:t>
            </a:r>
            <a:r>
              <a:rPr lang="de-DE" sz="1600" dirty="0" smtClean="0">
                <a:solidFill>
                  <a:srgbClr val="00B050"/>
                </a:solidFill>
              </a:rPr>
              <a:t/>
            </a:r>
            <a:br>
              <a:rPr lang="de-DE" sz="1600" dirty="0" smtClean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0.05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5220072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0.1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0.3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0.5</a:t>
            </a:r>
            <a:r>
              <a:rPr lang="de-DE" sz="1600" dirty="0" smtClean="0">
                <a:solidFill>
                  <a:srgbClr val="00B050"/>
                </a:solidFill>
              </a:rPr>
              <a:t/>
            </a:r>
            <a:br>
              <a:rPr lang="de-DE" sz="1600" dirty="0" smtClean="0">
                <a:solidFill>
                  <a:srgbClr val="00B050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6516216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0.05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0.1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0.3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0.55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2627784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0.2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0.8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3923928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0.3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220072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0.4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-</a:t>
            </a:r>
            <a:r>
              <a:rPr lang="de-DE" sz="1600" dirty="0" smtClean="0">
                <a:solidFill>
                  <a:schemeClr val="tx1"/>
                </a:solidFill>
              </a:rPr>
              <a:t>0.8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6516216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1.0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0.6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627784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3923928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220072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6516216" y="4869160"/>
            <a:ext cx="576064" cy="10801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1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/>
          <p:cNvCxnSpPr>
            <a:stCxn id="53" idx="3"/>
            <a:endCxn id="54" idx="1"/>
          </p:cNvCxnSpPr>
          <p:nvPr/>
        </p:nvCxnSpPr>
        <p:spPr>
          <a:xfrm>
            <a:off x="4499992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4" idx="3"/>
            <a:endCxn id="55" idx="1"/>
          </p:cNvCxnSpPr>
          <p:nvPr/>
        </p:nvCxnSpPr>
        <p:spPr>
          <a:xfrm>
            <a:off x="5796136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5" idx="0"/>
            <a:endCxn id="51" idx="2"/>
          </p:cNvCxnSpPr>
          <p:nvPr/>
        </p:nvCxnSpPr>
        <p:spPr>
          <a:xfrm flipV="1">
            <a:off x="6804248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9" idx="0"/>
            <a:endCxn id="55" idx="2"/>
          </p:cNvCxnSpPr>
          <p:nvPr/>
        </p:nvCxnSpPr>
        <p:spPr>
          <a:xfrm flipV="1">
            <a:off x="6804248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3419872" y="3212976"/>
          <a:ext cx="266700" cy="228600"/>
        </p:xfrm>
        <a:graphic>
          <a:graphicData uri="http://schemas.openxmlformats.org/presentationml/2006/ole">
            <p:oleObj spid="_x0000_s1046" name="Formel" r:id="rId3" imgW="177480" imgH="152280" progId="Equation.3">
              <p:embed/>
            </p:oleObj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4716016" y="3212976"/>
          <a:ext cx="266700" cy="228600"/>
        </p:xfrm>
        <a:graphic>
          <a:graphicData uri="http://schemas.openxmlformats.org/presentationml/2006/ole">
            <p:oleObj spid="_x0000_s1047" name="Formel" r:id="rId4" imgW="177480" imgH="152280" progId="Equation.3">
              <p:embed/>
            </p:oleObj>
          </a:graphicData>
        </a:graphic>
      </p:graphicFrame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6012160" y="3212976"/>
          <a:ext cx="266700" cy="228600"/>
        </p:xfrm>
        <a:graphic>
          <a:graphicData uri="http://schemas.openxmlformats.org/presentationml/2006/ole">
            <p:oleObj spid="_x0000_s1048" name="Formel" r:id="rId5" imgW="177480" imgH="152280" progId="Equation.3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627784" y="2420888"/>
          <a:ext cx="209550" cy="228600"/>
        </p:xfrm>
        <a:graphic>
          <a:graphicData uri="http://schemas.openxmlformats.org/presentationml/2006/ole">
            <p:oleObj spid="_x0000_s1049" name="Formel" r:id="rId6" imgW="139680" imgH="152280" progId="Equation.3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3923928" y="2420888"/>
          <a:ext cx="209550" cy="228600"/>
        </p:xfrm>
        <a:graphic>
          <a:graphicData uri="http://schemas.openxmlformats.org/presentationml/2006/ole">
            <p:oleObj spid="_x0000_s1050" name="Formel" r:id="rId7" imgW="139680" imgH="152280" progId="Equation.3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5220072" y="2420888"/>
          <a:ext cx="209550" cy="228600"/>
        </p:xfrm>
        <a:graphic>
          <a:graphicData uri="http://schemas.openxmlformats.org/presentationml/2006/ole">
            <p:oleObj spid="_x0000_s1051" name="Formel" r:id="rId8" imgW="139680" imgH="152280" progId="Equation.3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6516216" y="2420888"/>
          <a:ext cx="209550" cy="228600"/>
        </p:xfrm>
        <a:graphic>
          <a:graphicData uri="http://schemas.openxmlformats.org/presentationml/2006/ole">
            <p:oleObj spid="_x0000_s1052" name="Formel" r:id="rId9" imgW="139680" imgH="152280" progId="Equation.3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2627784" y="4365104"/>
          <a:ext cx="209550" cy="247650"/>
        </p:xfrm>
        <a:graphic>
          <a:graphicData uri="http://schemas.openxmlformats.org/presentationml/2006/ole">
            <p:oleObj spid="_x0000_s1053" name="Formel" r:id="rId10" imgW="139680" imgH="16488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3923928" y="4333478"/>
          <a:ext cx="209550" cy="247650"/>
        </p:xfrm>
        <a:graphic>
          <a:graphicData uri="http://schemas.openxmlformats.org/presentationml/2006/ole">
            <p:oleObj spid="_x0000_s1054" name="Formel" r:id="rId11" imgW="139680" imgH="164880" progId="Equation.3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5220072" y="4333478"/>
          <a:ext cx="209550" cy="247650"/>
        </p:xfrm>
        <a:graphic>
          <a:graphicData uri="http://schemas.openxmlformats.org/presentationml/2006/ole">
            <p:oleObj spid="_x0000_s1055" name="Formel" r:id="rId12" imgW="139680" imgH="164880" progId="Equation.3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6516216" y="4333478"/>
          <a:ext cx="209550" cy="247650"/>
        </p:xfrm>
        <a:graphic>
          <a:graphicData uri="http://schemas.openxmlformats.org/presentationml/2006/ole">
            <p:oleObj spid="_x0000_s1056" name="Formel" r:id="rId13" imgW="139680" imgH="164880" progId="Equation.3">
              <p:embed/>
            </p:oleObj>
          </a:graphicData>
        </a:graphic>
      </p:graphicFrame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4068" y="6094800"/>
            <a:ext cx="1409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71600" y="761653"/>
            <a:ext cx="1495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800" y="6093296"/>
            <a:ext cx="295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67944" y="6093296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00000" y="6093296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2" name="Picture 3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96000" y="6093296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067944" y="76470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64088" y="76470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60232" y="764704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3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764704"/>
            <a:ext cx="276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Geschweifte Klammer links 45"/>
          <p:cNvSpPr/>
          <p:nvPr/>
        </p:nvSpPr>
        <p:spPr>
          <a:xfrm>
            <a:off x="2411760" y="2996952"/>
            <a:ext cx="144016" cy="108012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links 46"/>
          <p:cNvSpPr/>
          <p:nvPr/>
        </p:nvSpPr>
        <p:spPr>
          <a:xfrm>
            <a:off x="2411760" y="4869160"/>
            <a:ext cx="144016" cy="108012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eschweifte Klammer links 59"/>
          <p:cNvSpPr/>
          <p:nvPr/>
        </p:nvSpPr>
        <p:spPr>
          <a:xfrm>
            <a:off x="2411760" y="1052736"/>
            <a:ext cx="144016" cy="108012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1619672" y="508518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one-hot encoded input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1475656" y="321297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3 neurons in the hidden layer</a:t>
            </a:r>
            <a:endParaRPr lang="de-DE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1475656" y="126876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four output neurons, not yet activated</a:t>
            </a:r>
            <a:endParaRPr lang="de-DE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1763688" y="231926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weight matrice</a:t>
            </a:r>
            <a:endParaRPr lang="de-DE" sz="1200" dirty="0"/>
          </a:p>
        </p:txBody>
      </p:sp>
      <p:sp>
        <p:nvSpPr>
          <p:cNvPr id="67" name="Geschweifte Klammer links 66"/>
          <p:cNvSpPr/>
          <p:nvPr/>
        </p:nvSpPr>
        <p:spPr>
          <a:xfrm>
            <a:off x="2564160" y="2420888"/>
            <a:ext cx="63624" cy="2160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1763688" y="42930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weight matrice</a:t>
            </a:r>
            <a:endParaRPr lang="de-DE" sz="1200" dirty="0"/>
          </a:p>
        </p:txBody>
      </p:sp>
      <p:sp>
        <p:nvSpPr>
          <p:cNvPr id="69" name="Geschweifte Klammer links 68"/>
          <p:cNvSpPr/>
          <p:nvPr/>
        </p:nvSpPr>
        <p:spPr>
          <a:xfrm>
            <a:off x="2564160" y="4394721"/>
            <a:ext cx="63624" cy="2160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69"/>
          <p:cNvSpPr/>
          <p:nvPr/>
        </p:nvSpPr>
        <p:spPr>
          <a:xfrm rot="5400000">
            <a:off x="3510000" y="3096000"/>
            <a:ext cx="63624" cy="2160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/>
          <p:cNvSpPr txBox="1"/>
          <p:nvPr/>
        </p:nvSpPr>
        <p:spPr>
          <a:xfrm>
            <a:off x="3059832" y="275131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weight matrice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18</cp:revision>
  <dcterms:created xsi:type="dcterms:W3CDTF">2017-09-13T11:02:18Z</dcterms:created>
  <dcterms:modified xsi:type="dcterms:W3CDTF">2018-03-17T15:02:57Z</dcterms:modified>
</cp:coreProperties>
</file>