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1DEA-6823-43CD-B21A-DF94F717C8FE}" type="datetimeFigureOut">
              <a:rPr lang="de-DE" smtClean="0"/>
              <a:pPr/>
              <a:t>14.09.2017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43608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043608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6" name="Ellipse 5"/>
          <p:cNvSpPr/>
          <p:nvPr/>
        </p:nvSpPr>
        <p:spPr>
          <a:xfrm>
            <a:off x="1043904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1228006" y="5229200"/>
          <a:ext cx="247650" cy="342900"/>
        </p:xfrm>
        <a:graphic>
          <a:graphicData uri="http://schemas.openxmlformats.org/presentationml/2006/ole">
            <p:oleObj spid="_x0000_s1026" name="Formel" r:id="rId3" imgW="164880" imgH="2286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247056" y="4166220"/>
          <a:ext cx="228600" cy="342900"/>
        </p:xfrm>
        <a:graphic>
          <a:graphicData uri="http://schemas.openxmlformats.org/presentationml/2006/ole">
            <p:oleObj spid="_x0000_s1027" name="Formel" r:id="rId4" imgW="152280" imgH="228600" progId="Equation.3">
              <p:embed/>
            </p:oleObj>
          </a:graphicData>
        </a:graphic>
      </p:graphicFrame>
      <p:graphicFrame>
        <p:nvGraphicFramePr>
          <p:cNvPr id="9" name="Object 13"/>
          <p:cNvGraphicFramePr>
            <a:graphicFrameLocks noChangeAspect="1"/>
          </p:cNvGraphicFramePr>
          <p:nvPr/>
        </p:nvGraphicFramePr>
        <p:xfrm>
          <a:off x="1231900" y="3078163"/>
          <a:ext cx="190500" cy="304800"/>
        </p:xfrm>
        <a:graphic>
          <a:graphicData uri="http://schemas.openxmlformats.org/presentationml/2006/ole">
            <p:oleObj spid="_x0000_s1028" name="Formel" r:id="rId5" imgW="126720" imgH="203040" progId="Equation.3">
              <p:embed/>
            </p:oleObj>
          </a:graphicData>
        </a:graphic>
      </p:graphicFrame>
      <p:sp>
        <p:nvSpPr>
          <p:cNvPr id="10" name="Ellipse 9"/>
          <p:cNvSpPr/>
          <p:nvPr/>
        </p:nvSpPr>
        <p:spPr>
          <a:xfrm>
            <a:off x="1043608" y="1844824"/>
            <a:ext cx="560353" cy="6033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/>
        </p:nvGraphicFramePr>
        <p:xfrm>
          <a:off x="1250454" y="2041469"/>
          <a:ext cx="152400" cy="228600"/>
        </p:xfrm>
        <a:graphic>
          <a:graphicData uri="http://schemas.openxmlformats.org/presentationml/2006/ole">
            <p:oleObj spid="_x0000_s1029" name="Formel" r:id="rId6" imgW="101520" imgH="152280" progId="Equation.3">
              <p:embed/>
            </p:oleObj>
          </a:graphicData>
        </a:graphic>
      </p:graphicFrame>
      <p:sp>
        <p:nvSpPr>
          <p:cNvPr id="12" name="Ellipse 11"/>
          <p:cNvSpPr/>
          <p:nvPr/>
        </p:nvSpPr>
        <p:spPr>
          <a:xfrm>
            <a:off x="1043608" y="764704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3" name="Object 13"/>
          <p:cNvGraphicFramePr>
            <a:graphicFrameLocks noChangeAspect="1"/>
          </p:cNvGraphicFramePr>
          <p:nvPr/>
        </p:nvGraphicFramePr>
        <p:xfrm>
          <a:off x="1221583" y="972712"/>
          <a:ext cx="209550" cy="247650"/>
        </p:xfrm>
        <a:graphic>
          <a:graphicData uri="http://schemas.openxmlformats.org/presentationml/2006/ole">
            <p:oleObj spid="_x0000_s1030" name="Formel" r:id="rId7" imgW="139680" imgH="164880" progId="Equation.3">
              <p:embed/>
            </p:oleObj>
          </a:graphicData>
        </a:graphic>
      </p:graphicFrame>
      <p:cxnSp>
        <p:nvCxnSpPr>
          <p:cNvPr id="14" name="Gerade Verbindung mit Pfeil 13"/>
          <p:cNvCxnSpPr>
            <a:stCxn id="4" idx="0"/>
            <a:endCxn id="5" idx="4"/>
          </p:cNvCxnSpPr>
          <p:nvPr/>
        </p:nvCxnSpPr>
        <p:spPr>
          <a:xfrm flipV="1">
            <a:off x="1323785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0"/>
            <a:endCxn id="6" idx="4"/>
          </p:cNvCxnSpPr>
          <p:nvPr/>
        </p:nvCxnSpPr>
        <p:spPr>
          <a:xfrm flipV="1">
            <a:off x="1323785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6" idx="0"/>
            <a:endCxn id="10" idx="4"/>
          </p:cNvCxnSpPr>
          <p:nvPr/>
        </p:nvCxnSpPr>
        <p:spPr>
          <a:xfrm flipH="1" flipV="1">
            <a:off x="1323785" y="2448142"/>
            <a:ext cx="296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2" idx="4"/>
            <a:endCxn id="10" idx="0"/>
          </p:cNvCxnSpPr>
          <p:nvPr/>
        </p:nvCxnSpPr>
        <p:spPr>
          <a:xfrm>
            <a:off x="1323785" y="1368022"/>
            <a:ext cx="0" cy="4768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krümmte Verbindung 75"/>
          <p:cNvCxnSpPr>
            <a:stCxn id="5" idx="7"/>
            <a:endCxn id="5" idx="5"/>
          </p:cNvCxnSpPr>
          <p:nvPr/>
        </p:nvCxnSpPr>
        <p:spPr>
          <a:xfrm rot="16200000" flipH="1">
            <a:off x="1308594" y="4306723"/>
            <a:ext cx="426610" cy="12700"/>
          </a:xfrm>
          <a:prstGeom prst="curvedConnector5">
            <a:avLst>
              <a:gd name="adj1" fmla="val -53585"/>
              <a:gd name="adj2" fmla="val 4003812"/>
              <a:gd name="adj3" fmla="val 153585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ct 16"/>
          <p:cNvGraphicFramePr>
            <a:graphicFrameLocks noChangeAspect="1"/>
          </p:cNvGraphicFramePr>
          <p:nvPr/>
        </p:nvGraphicFramePr>
        <p:xfrm>
          <a:off x="1085354" y="4765675"/>
          <a:ext cx="209550" cy="247650"/>
        </p:xfrm>
        <a:graphic>
          <a:graphicData uri="http://schemas.openxmlformats.org/presentationml/2006/ole">
            <p:oleObj spid="_x0000_s1031" name="Formel" r:id="rId8" imgW="139680" imgH="164880" progId="Equation.3">
              <p:embed/>
            </p:oleObj>
          </a:graphicData>
        </a:graphic>
      </p:graphicFrame>
      <p:graphicFrame>
        <p:nvGraphicFramePr>
          <p:cNvPr id="20" name="Object 17"/>
          <p:cNvGraphicFramePr>
            <a:graphicFrameLocks noChangeAspect="1"/>
          </p:cNvGraphicFramePr>
          <p:nvPr/>
        </p:nvGraphicFramePr>
        <p:xfrm>
          <a:off x="1085354" y="3695700"/>
          <a:ext cx="209550" cy="228600"/>
        </p:xfrm>
        <a:graphic>
          <a:graphicData uri="http://schemas.openxmlformats.org/presentationml/2006/ole">
            <p:oleObj spid="_x0000_s1032" name="Formel" r:id="rId9" imgW="139680" imgH="152280" progId="Equation.3">
              <p:embed/>
            </p:oleObj>
          </a:graphicData>
        </a:graphic>
      </p:graphicFrame>
      <p:graphicFrame>
        <p:nvGraphicFramePr>
          <p:cNvPr id="21" name="Object 18"/>
          <p:cNvGraphicFramePr>
            <a:graphicFrameLocks noChangeAspect="1"/>
          </p:cNvGraphicFramePr>
          <p:nvPr/>
        </p:nvGraphicFramePr>
        <p:xfrm>
          <a:off x="2051720" y="3933056"/>
          <a:ext cx="266700" cy="228600"/>
        </p:xfrm>
        <a:graphic>
          <a:graphicData uri="http://schemas.openxmlformats.org/presentationml/2006/ole">
            <p:oleObj spid="_x0000_s1033" name="Formel" r:id="rId10" imgW="177480" imgH="152280" progId="Equation.3">
              <p:embed/>
            </p:oleObj>
          </a:graphicData>
        </a:graphic>
      </p:graphicFrame>
      <p:sp>
        <p:nvSpPr>
          <p:cNvPr id="22" name="Rechteck 21"/>
          <p:cNvSpPr/>
          <p:nvPr/>
        </p:nvSpPr>
        <p:spPr>
          <a:xfrm>
            <a:off x="1907704" y="4221088"/>
            <a:ext cx="216024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4155367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4244975" y="4149080"/>
          <a:ext cx="457200" cy="285750"/>
        </p:xfrm>
        <a:graphic>
          <a:graphicData uri="http://schemas.openxmlformats.org/presentationml/2006/ole">
            <p:oleObj spid="_x0000_s1035" name="Formel" r:id="rId11" imgW="304560" imgH="190440" progId="Equation.3">
              <p:embed/>
            </p:oleObj>
          </a:graphicData>
        </a:graphic>
      </p:graphicFrame>
      <p:sp>
        <p:nvSpPr>
          <p:cNvPr id="39" name="Ellipse 38"/>
          <p:cNvSpPr/>
          <p:nvPr/>
        </p:nvSpPr>
        <p:spPr>
          <a:xfrm>
            <a:off x="5091471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5091471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41" name="Ellipse 40"/>
          <p:cNvSpPr/>
          <p:nvPr/>
        </p:nvSpPr>
        <p:spPr>
          <a:xfrm>
            <a:off x="5091767" y="289769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5237163" y="5229200"/>
          <a:ext cx="323850" cy="285750"/>
        </p:xfrm>
        <a:graphic>
          <a:graphicData uri="http://schemas.openxmlformats.org/presentationml/2006/ole">
            <p:oleObj spid="_x0000_s1041" name="Formel" r:id="rId12" imgW="215640" imgH="190440" progId="Equation.3">
              <p:embed/>
            </p:oleObj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5246688" y="4149080"/>
          <a:ext cx="323850" cy="285750"/>
        </p:xfrm>
        <a:graphic>
          <a:graphicData uri="http://schemas.openxmlformats.org/presentationml/2006/ole">
            <p:oleObj spid="_x0000_s1042" name="Formel" r:id="rId13" imgW="215640" imgH="190440" progId="Equation.3">
              <p:embed/>
            </p:oleObj>
          </a:graphicData>
        </a:graphic>
      </p:graphicFrame>
      <p:graphicFrame>
        <p:nvGraphicFramePr>
          <p:cNvPr id="44" name="Object 13"/>
          <p:cNvGraphicFramePr>
            <a:graphicFrameLocks noChangeAspect="1"/>
          </p:cNvGraphicFramePr>
          <p:nvPr/>
        </p:nvGraphicFramePr>
        <p:xfrm>
          <a:off x="5213350" y="3049588"/>
          <a:ext cx="323850" cy="342900"/>
        </p:xfrm>
        <a:graphic>
          <a:graphicData uri="http://schemas.openxmlformats.org/presentationml/2006/ole">
            <p:oleObj spid="_x0000_s1043" name="Formel" r:id="rId14" imgW="215640" imgH="228600" progId="Equation.3">
              <p:embed/>
            </p:oleObj>
          </a:graphicData>
        </a:graphic>
      </p:graphicFrame>
      <p:sp>
        <p:nvSpPr>
          <p:cNvPr id="45" name="Ellipse 44"/>
          <p:cNvSpPr/>
          <p:nvPr/>
        </p:nvSpPr>
        <p:spPr>
          <a:xfrm>
            <a:off x="5091471" y="1844824"/>
            <a:ext cx="560353" cy="603318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6" name="Object 13"/>
          <p:cNvGraphicFramePr>
            <a:graphicFrameLocks noChangeAspect="1"/>
          </p:cNvGraphicFramePr>
          <p:nvPr/>
        </p:nvGraphicFramePr>
        <p:xfrm>
          <a:off x="5241925" y="1988840"/>
          <a:ext cx="266700" cy="285750"/>
        </p:xfrm>
        <a:graphic>
          <a:graphicData uri="http://schemas.openxmlformats.org/presentationml/2006/ole">
            <p:oleObj spid="_x0000_s1044" name="Formel" r:id="rId15" imgW="177480" imgH="190440" progId="Equation.3">
              <p:embed/>
            </p:oleObj>
          </a:graphicData>
        </a:graphic>
      </p:graphicFrame>
      <p:sp>
        <p:nvSpPr>
          <p:cNvPr id="47" name="Ellipse 46"/>
          <p:cNvSpPr/>
          <p:nvPr/>
        </p:nvSpPr>
        <p:spPr>
          <a:xfrm>
            <a:off x="5091471" y="764704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8" name="Object 13"/>
          <p:cNvGraphicFramePr>
            <a:graphicFrameLocks noChangeAspect="1"/>
          </p:cNvGraphicFramePr>
          <p:nvPr/>
        </p:nvGraphicFramePr>
        <p:xfrm>
          <a:off x="5211763" y="908720"/>
          <a:ext cx="323850" cy="342900"/>
        </p:xfrm>
        <a:graphic>
          <a:graphicData uri="http://schemas.openxmlformats.org/presentationml/2006/ole">
            <p:oleObj spid="_x0000_s1045" name="Formel" r:id="rId16" imgW="215640" imgH="228600" progId="Equation.3">
              <p:embed/>
            </p:oleObj>
          </a:graphicData>
        </a:graphic>
      </p:graphicFrame>
      <p:cxnSp>
        <p:nvCxnSpPr>
          <p:cNvPr id="49" name="Gerade Verbindung mit Pfeil 48"/>
          <p:cNvCxnSpPr>
            <a:stCxn id="39" idx="0"/>
            <a:endCxn id="40" idx="4"/>
          </p:cNvCxnSpPr>
          <p:nvPr/>
        </p:nvCxnSpPr>
        <p:spPr>
          <a:xfrm flipV="1">
            <a:off x="5371648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0" idx="0"/>
            <a:endCxn id="41" idx="4"/>
          </p:cNvCxnSpPr>
          <p:nvPr/>
        </p:nvCxnSpPr>
        <p:spPr>
          <a:xfrm flipV="1">
            <a:off x="5371648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>
            <a:stCxn id="41" idx="0"/>
            <a:endCxn id="45" idx="4"/>
          </p:cNvCxnSpPr>
          <p:nvPr/>
        </p:nvCxnSpPr>
        <p:spPr>
          <a:xfrm flipH="1" flipV="1">
            <a:off x="5371648" y="2448142"/>
            <a:ext cx="296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>
            <a:stCxn id="47" idx="4"/>
            <a:endCxn id="45" idx="0"/>
          </p:cNvCxnSpPr>
          <p:nvPr/>
        </p:nvCxnSpPr>
        <p:spPr>
          <a:xfrm>
            <a:off x="5371648" y="1368022"/>
            <a:ext cx="0" cy="47680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16"/>
          <p:cNvGraphicFramePr>
            <a:graphicFrameLocks noChangeAspect="1"/>
          </p:cNvGraphicFramePr>
          <p:nvPr/>
        </p:nvGraphicFramePr>
        <p:xfrm>
          <a:off x="5133217" y="4765675"/>
          <a:ext cx="209550" cy="247650"/>
        </p:xfrm>
        <a:graphic>
          <a:graphicData uri="http://schemas.openxmlformats.org/presentationml/2006/ole">
            <p:oleObj spid="_x0000_s1046" name="Formel" r:id="rId17" imgW="139680" imgH="164880" progId="Equation.3">
              <p:embed/>
            </p:oleObj>
          </a:graphicData>
        </a:graphic>
      </p:graphicFrame>
      <p:graphicFrame>
        <p:nvGraphicFramePr>
          <p:cNvPr id="54" name="Object 17"/>
          <p:cNvGraphicFramePr>
            <a:graphicFrameLocks noChangeAspect="1"/>
          </p:cNvGraphicFramePr>
          <p:nvPr/>
        </p:nvGraphicFramePr>
        <p:xfrm>
          <a:off x="5133217" y="3695700"/>
          <a:ext cx="209550" cy="228600"/>
        </p:xfrm>
        <a:graphic>
          <a:graphicData uri="http://schemas.openxmlformats.org/presentationml/2006/ole">
            <p:oleObj spid="_x0000_s1047" name="Formel" r:id="rId18" imgW="139680" imgH="152280" progId="Equation.3">
              <p:embed/>
            </p:oleObj>
          </a:graphicData>
        </a:graphic>
      </p:graphicFrame>
      <p:cxnSp>
        <p:nvCxnSpPr>
          <p:cNvPr id="76" name="Gerade Verbindung mit Pfeil 75"/>
          <p:cNvCxnSpPr>
            <a:stCxn id="24" idx="6"/>
            <a:endCxn id="40" idx="2"/>
          </p:cNvCxnSpPr>
          <p:nvPr/>
        </p:nvCxnSpPr>
        <p:spPr>
          <a:xfrm>
            <a:off x="4715720" y="4306723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42"/>
          <p:cNvGraphicFramePr>
            <a:graphicFrameLocks noChangeAspect="1"/>
          </p:cNvGraphicFramePr>
          <p:nvPr/>
        </p:nvGraphicFramePr>
        <p:xfrm>
          <a:off x="4788024" y="4005064"/>
          <a:ext cx="266700" cy="228600"/>
        </p:xfrm>
        <a:graphic>
          <a:graphicData uri="http://schemas.openxmlformats.org/presentationml/2006/ole">
            <p:oleObj spid="_x0000_s1057" name="Formel" r:id="rId19" imgW="177480" imgH="152280" progId="Equation.3">
              <p:embed/>
            </p:oleObj>
          </a:graphicData>
        </a:graphic>
      </p:graphicFrame>
      <p:sp>
        <p:nvSpPr>
          <p:cNvPr id="84" name="Pfeil nach rechts 83"/>
          <p:cNvSpPr/>
          <p:nvPr/>
        </p:nvSpPr>
        <p:spPr>
          <a:xfrm>
            <a:off x="2339752" y="4149080"/>
            <a:ext cx="720080" cy="3600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9</cp:revision>
  <dcterms:created xsi:type="dcterms:W3CDTF">2017-09-11T16:26:15Z</dcterms:created>
  <dcterms:modified xsi:type="dcterms:W3CDTF">2017-09-14T08:43:55Z</dcterms:modified>
</cp:coreProperties>
</file>