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74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1967B-F5B6-4377-A29A-BF6DE29B6A65}" type="datetimeFigureOut">
              <a:rPr lang="de-DE" smtClean="0"/>
              <a:pPr/>
              <a:t>13.07.2017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689D8-B9A9-476E-8C21-256B12FCCFB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1967B-F5B6-4377-A29A-BF6DE29B6A65}" type="datetimeFigureOut">
              <a:rPr lang="de-DE" smtClean="0"/>
              <a:pPr/>
              <a:t>13.07.2017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689D8-B9A9-476E-8C21-256B12FCCFB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1967B-F5B6-4377-A29A-BF6DE29B6A65}" type="datetimeFigureOut">
              <a:rPr lang="de-DE" smtClean="0"/>
              <a:pPr/>
              <a:t>13.07.2017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689D8-B9A9-476E-8C21-256B12FCCFB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1967B-F5B6-4377-A29A-BF6DE29B6A65}" type="datetimeFigureOut">
              <a:rPr lang="de-DE" smtClean="0"/>
              <a:pPr/>
              <a:t>13.07.2017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689D8-B9A9-476E-8C21-256B12FCCFB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1967B-F5B6-4377-A29A-BF6DE29B6A65}" type="datetimeFigureOut">
              <a:rPr lang="de-DE" smtClean="0"/>
              <a:pPr/>
              <a:t>13.07.2017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689D8-B9A9-476E-8C21-256B12FCCFB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1967B-F5B6-4377-A29A-BF6DE29B6A65}" type="datetimeFigureOut">
              <a:rPr lang="de-DE" smtClean="0"/>
              <a:pPr/>
              <a:t>13.07.2017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689D8-B9A9-476E-8C21-256B12FCCFB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1967B-F5B6-4377-A29A-BF6DE29B6A65}" type="datetimeFigureOut">
              <a:rPr lang="de-DE" smtClean="0"/>
              <a:pPr/>
              <a:t>13.07.2017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689D8-B9A9-476E-8C21-256B12FCCFB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1967B-F5B6-4377-A29A-BF6DE29B6A65}" type="datetimeFigureOut">
              <a:rPr lang="de-DE" smtClean="0"/>
              <a:pPr/>
              <a:t>13.07.2017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689D8-B9A9-476E-8C21-256B12FCCFB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1967B-F5B6-4377-A29A-BF6DE29B6A65}" type="datetimeFigureOut">
              <a:rPr lang="de-DE" smtClean="0"/>
              <a:pPr/>
              <a:t>13.07.2017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689D8-B9A9-476E-8C21-256B12FCCFB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1967B-F5B6-4377-A29A-BF6DE29B6A65}" type="datetimeFigureOut">
              <a:rPr lang="de-DE" smtClean="0"/>
              <a:pPr/>
              <a:t>13.07.2017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689D8-B9A9-476E-8C21-256B12FCCFB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1967B-F5B6-4377-A29A-BF6DE29B6A65}" type="datetimeFigureOut">
              <a:rPr lang="de-DE" smtClean="0"/>
              <a:pPr/>
              <a:t>13.07.2017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689D8-B9A9-476E-8C21-256B12FCCFB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91967B-F5B6-4377-A29A-BF6DE29B6A65}" type="datetimeFigureOut">
              <a:rPr lang="de-DE" smtClean="0"/>
              <a:pPr/>
              <a:t>13.07.2017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E689D8-B9A9-476E-8C21-256B12FCCFB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188640"/>
            <a:ext cx="5612130" cy="6560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Ellipse 5"/>
          <p:cNvSpPr/>
          <p:nvPr/>
        </p:nvSpPr>
        <p:spPr>
          <a:xfrm>
            <a:off x="2267744" y="795600"/>
            <a:ext cx="72008" cy="72008"/>
          </a:xfrm>
          <a:prstGeom prst="ellipse">
            <a:avLst/>
          </a:prstGeom>
          <a:solidFill>
            <a:srgbClr val="C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Ellipse 6"/>
          <p:cNvSpPr/>
          <p:nvPr/>
        </p:nvSpPr>
        <p:spPr>
          <a:xfrm>
            <a:off x="2483768" y="1018800"/>
            <a:ext cx="72008" cy="72008"/>
          </a:xfrm>
          <a:prstGeom prst="ellipse">
            <a:avLst/>
          </a:prstGeom>
          <a:solidFill>
            <a:srgbClr val="C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Ellipse 7"/>
          <p:cNvSpPr/>
          <p:nvPr/>
        </p:nvSpPr>
        <p:spPr>
          <a:xfrm>
            <a:off x="2771800" y="1628800"/>
            <a:ext cx="72008" cy="72008"/>
          </a:xfrm>
          <a:prstGeom prst="ellipse">
            <a:avLst/>
          </a:prstGeom>
          <a:solidFill>
            <a:srgbClr val="C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llipse 8"/>
          <p:cNvSpPr/>
          <p:nvPr/>
        </p:nvSpPr>
        <p:spPr>
          <a:xfrm>
            <a:off x="2987824" y="2276872"/>
            <a:ext cx="72008" cy="72008"/>
          </a:xfrm>
          <a:prstGeom prst="ellipse">
            <a:avLst/>
          </a:prstGeom>
          <a:solidFill>
            <a:srgbClr val="C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Ellipse 9"/>
          <p:cNvSpPr/>
          <p:nvPr/>
        </p:nvSpPr>
        <p:spPr>
          <a:xfrm>
            <a:off x="3347864" y="3284984"/>
            <a:ext cx="72008" cy="72008"/>
          </a:xfrm>
          <a:prstGeom prst="ellipse">
            <a:avLst/>
          </a:prstGeom>
          <a:solidFill>
            <a:srgbClr val="C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/>
          <p:cNvSpPr/>
          <p:nvPr/>
        </p:nvSpPr>
        <p:spPr>
          <a:xfrm>
            <a:off x="3995936" y="3645024"/>
            <a:ext cx="72008" cy="72008"/>
          </a:xfrm>
          <a:prstGeom prst="ellipse">
            <a:avLst/>
          </a:prstGeom>
          <a:solidFill>
            <a:srgbClr val="C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Ellipse 11"/>
          <p:cNvSpPr/>
          <p:nvPr/>
        </p:nvSpPr>
        <p:spPr>
          <a:xfrm>
            <a:off x="4427984" y="3140968"/>
            <a:ext cx="72008" cy="72008"/>
          </a:xfrm>
          <a:prstGeom prst="ellipse">
            <a:avLst/>
          </a:prstGeom>
          <a:solidFill>
            <a:srgbClr val="C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/>
          <p:cNvSpPr/>
          <p:nvPr/>
        </p:nvSpPr>
        <p:spPr>
          <a:xfrm>
            <a:off x="5004048" y="2780928"/>
            <a:ext cx="72008" cy="72008"/>
          </a:xfrm>
          <a:prstGeom prst="ellipse">
            <a:avLst/>
          </a:prstGeom>
          <a:solidFill>
            <a:srgbClr val="C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Ellipse 13"/>
          <p:cNvSpPr/>
          <p:nvPr/>
        </p:nvSpPr>
        <p:spPr>
          <a:xfrm>
            <a:off x="5508104" y="3429000"/>
            <a:ext cx="72008" cy="72008"/>
          </a:xfrm>
          <a:prstGeom prst="ellipse">
            <a:avLst/>
          </a:prstGeom>
          <a:solidFill>
            <a:srgbClr val="C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Ellipse 14"/>
          <p:cNvSpPr/>
          <p:nvPr/>
        </p:nvSpPr>
        <p:spPr>
          <a:xfrm>
            <a:off x="6084168" y="5373216"/>
            <a:ext cx="72008" cy="7200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Ellipse 15"/>
          <p:cNvSpPr/>
          <p:nvPr/>
        </p:nvSpPr>
        <p:spPr>
          <a:xfrm>
            <a:off x="5364088" y="3140968"/>
            <a:ext cx="72008" cy="72008"/>
          </a:xfrm>
          <a:prstGeom prst="ellipse">
            <a:avLst/>
          </a:prstGeom>
          <a:solidFill>
            <a:srgbClr val="C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Ellipse 16"/>
          <p:cNvSpPr/>
          <p:nvPr/>
        </p:nvSpPr>
        <p:spPr>
          <a:xfrm>
            <a:off x="5796136" y="4365104"/>
            <a:ext cx="72008" cy="72008"/>
          </a:xfrm>
          <a:prstGeom prst="ellipse">
            <a:avLst/>
          </a:prstGeom>
          <a:solidFill>
            <a:srgbClr val="C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Ellipse 17"/>
          <p:cNvSpPr/>
          <p:nvPr/>
        </p:nvSpPr>
        <p:spPr>
          <a:xfrm>
            <a:off x="2376000" y="882000"/>
            <a:ext cx="72008" cy="72008"/>
          </a:xfrm>
          <a:prstGeom prst="ellipse">
            <a:avLst/>
          </a:prstGeom>
          <a:solidFill>
            <a:srgbClr val="C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Ellipse 19"/>
          <p:cNvSpPr/>
          <p:nvPr/>
        </p:nvSpPr>
        <p:spPr>
          <a:xfrm>
            <a:off x="2628000" y="1274400"/>
            <a:ext cx="72008" cy="72008"/>
          </a:xfrm>
          <a:prstGeom prst="ellipse">
            <a:avLst/>
          </a:prstGeom>
          <a:solidFill>
            <a:srgbClr val="C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Ellipse 20"/>
          <p:cNvSpPr/>
          <p:nvPr/>
        </p:nvSpPr>
        <p:spPr>
          <a:xfrm>
            <a:off x="4716016" y="2852936"/>
            <a:ext cx="72008" cy="72008"/>
          </a:xfrm>
          <a:prstGeom prst="ellipse">
            <a:avLst/>
          </a:prstGeom>
          <a:solidFill>
            <a:srgbClr val="C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Ellipse 21"/>
          <p:cNvSpPr/>
          <p:nvPr/>
        </p:nvSpPr>
        <p:spPr>
          <a:xfrm>
            <a:off x="5220072" y="2924944"/>
            <a:ext cx="72008" cy="72008"/>
          </a:xfrm>
          <a:prstGeom prst="ellipse">
            <a:avLst/>
          </a:prstGeom>
          <a:solidFill>
            <a:srgbClr val="C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Ellipse 22"/>
          <p:cNvSpPr/>
          <p:nvPr/>
        </p:nvSpPr>
        <p:spPr>
          <a:xfrm>
            <a:off x="5652120" y="3789040"/>
            <a:ext cx="72008" cy="72008"/>
          </a:xfrm>
          <a:prstGeom prst="ellipse">
            <a:avLst/>
          </a:prstGeom>
          <a:solidFill>
            <a:srgbClr val="C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Bildschirmpräsentation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Larissa-Design</vt:lpstr>
      <vt:lpstr>Folie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Windows-Benutzer</dc:creator>
  <cp:lastModifiedBy>Windows-Benutzer</cp:lastModifiedBy>
  <cp:revision>7</cp:revision>
  <dcterms:created xsi:type="dcterms:W3CDTF">2017-07-13T07:14:47Z</dcterms:created>
  <dcterms:modified xsi:type="dcterms:W3CDTF">2017-07-13T08:42:56Z</dcterms:modified>
</cp:coreProperties>
</file>