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9966FF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9885" autoAdjust="0"/>
  </p:normalViewPr>
  <p:slideViewPr>
    <p:cSldViewPr snapToGrid="0">
      <p:cViewPr varScale="1">
        <p:scale>
          <a:sx n="116" d="100"/>
          <a:sy n="116" d="100"/>
        </p:scale>
        <p:origin x="-4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D57D-CE59-47E1-BC27-820890CFCC18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CB71A-78CF-4846-9AEA-FB9AE8E8D45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018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107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524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087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390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047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4477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477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1955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1832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62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43F6-D162-4AA8-95E8-A3F3F387F015}" type="datetimeFigureOut">
              <a:rPr lang="de-DE" smtClean="0"/>
              <a:pPr/>
              <a:t>23.01.2017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6583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4399005" y="1869990"/>
            <a:ext cx="5511114" cy="302328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244292" y="1896712"/>
            <a:ext cx="3600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508000" contourW="12700" prstMaterial="matte">
            <a:bevelT w="0" h="0"/>
            <a:bevelB w="0" h="0"/>
            <a:extrusionClr>
              <a:schemeClr val="accent6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0" y="6268177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11326461" y="6268176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11326460" y="-1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082173" y="2609288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458095" y="881448"/>
            <a:ext cx="287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Input: tensor,</a:t>
            </a:r>
          </a:p>
          <a:p>
            <a:pPr algn="ctr"/>
            <a:r>
              <a:rPr lang="de-DE" dirty="0" smtClean="0"/>
              <a:t>e.g. image with dim 10x10x3</a:t>
            </a: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4358143" y="2613404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3113869" y="3608173"/>
            <a:ext cx="12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5263925" y="3575222"/>
            <a:ext cx="54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5449646" y="2617520"/>
            <a:ext cx="1800000" cy="1800000"/>
          </a:xfrm>
          <a:prstGeom prst="rect">
            <a:avLst/>
          </a:prstGeom>
          <a:solidFill>
            <a:srgbClr val="00CC99"/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rgbClr val="00CC99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4279502" y="1865872"/>
            <a:ext cx="287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Convolution:</a:t>
            </a:r>
            <a:br>
              <a:rPr lang="de-DE" sz="1400" dirty="0" smtClean="0"/>
            </a:br>
            <a:r>
              <a:rPr lang="de-DE" sz="1400" dirty="0" smtClean="0"/>
              <a:t>Feature maps</a:t>
            </a:r>
            <a:endParaRPr lang="de-DE" sz="1400" dirty="0"/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6355519" y="3612289"/>
            <a:ext cx="198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8328859" y="3247730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8604829" y="3251846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3" name="Gerade Verbindung 62"/>
          <p:cNvCxnSpPr/>
          <p:nvPr/>
        </p:nvCxnSpPr>
        <p:spPr>
          <a:xfrm>
            <a:off x="8950438" y="3595826"/>
            <a:ext cx="36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9284435" y="3255962"/>
            <a:ext cx="720000" cy="720000"/>
          </a:xfrm>
          <a:prstGeom prst="rect">
            <a:avLst/>
          </a:prstGeom>
          <a:solidFill>
            <a:srgbClr val="00CC99"/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rgbClr val="00CC99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7735340" y="2800882"/>
            <a:ext cx="28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Pooling stage</a:t>
            </a:r>
            <a:endParaRPr lang="de-DE" sz="1400" dirty="0"/>
          </a:p>
        </p:txBody>
      </p:sp>
      <p:sp>
        <p:nvSpPr>
          <p:cNvPr id="67" name="Textfeld 66"/>
          <p:cNvSpPr txBox="1"/>
          <p:nvPr/>
        </p:nvSpPr>
        <p:spPr>
          <a:xfrm>
            <a:off x="5972376" y="2875001"/>
            <a:ext cx="2875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Detector stage:</a:t>
            </a:r>
            <a:br>
              <a:rPr lang="de-DE" sz="1400" dirty="0" smtClean="0"/>
            </a:br>
            <a:r>
              <a:rPr lang="de-DE" sz="1400" dirty="0" smtClean="0"/>
              <a:t>Nonlinearity</a:t>
            </a:r>
            <a:br>
              <a:rPr lang="de-DE" sz="1400" dirty="0" smtClean="0"/>
            </a:br>
            <a:r>
              <a:rPr lang="de-DE" sz="1400" dirty="0" smtClean="0"/>
              <a:t>(e.g. ReLU)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5848813" y="1573435"/>
            <a:ext cx="287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One Layer</a:t>
            </a:r>
            <a:endParaRPr lang="de-DE" sz="1400" dirty="0"/>
          </a:p>
        </p:txBody>
      </p:sp>
    </p:spTree>
    <p:extLst>
      <p:ext uri="{BB962C8B-B14F-4D97-AF65-F5344CB8AC3E}">
        <p14:creationId xmlns="" xmlns:p14="http://schemas.microsoft.com/office/powerpoint/2010/main" val="38696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Windows-Benutzer</cp:lastModifiedBy>
  <cp:revision>29</cp:revision>
  <dcterms:created xsi:type="dcterms:W3CDTF">2017-01-07T11:02:39Z</dcterms:created>
  <dcterms:modified xsi:type="dcterms:W3CDTF">2017-01-23T15:58:44Z</dcterms:modified>
</cp:coreProperties>
</file>