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media/image37.png" ContentType="image/png"/>
  <Override PartName="/ppt/media/image14.wmf" ContentType="image/x-wmf"/>
  <Override PartName="/ppt/media/image13.wmf" ContentType="image/x-wmf"/>
  <Override PartName="/ppt/media/image12.wmf" ContentType="image/x-wmf"/>
  <Override PartName="/ppt/media/image11.wmf" ContentType="image/x-wmf"/>
  <Override PartName="/ppt/media/image16.wmf" ContentType="image/x-wmf"/>
  <Override PartName="/ppt/media/image15.wmf" ContentType="image/x-wmf"/>
  <Override PartName="/ppt/media/image17.wmf" ContentType="image/x-wmf"/>
  <Override PartName="/ppt/media/image18.wmf" ContentType="image/x-wmf"/>
  <Override PartName="/ppt/media/image19.wmf" ContentType="image/x-wmf"/>
  <Override PartName="/ppt/media/image20.wmf" ContentType="image/x-wmf"/>
  <Override PartName="/ppt/media/image21.wmf" ContentType="image/x-wmf"/>
  <Override PartName="/ppt/media/image22.wmf" ContentType="image/x-wmf"/>
  <Override PartName="/ppt/media/image23.wmf" ContentType="image/x-wmf"/>
  <Override PartName="/ppt/media/image24.wmf" ContentType="image/x-wmf"/>
  <Override PartName="/ppt/media/image25.wmf" ContentType="image/x-wmf"/>
  <Override PartName="/ppt/media/image26.wmf" ContentType="image/x-wmf"/>
  <Override PartName="/ppt/media/image27.wmf" ContentType="image/x-wmf"/>
  <Override PartName="/ppt/media/image28.wmf" ContentType="image/x-wmf"/>
  <Override PartName="/ppt/media/image29.wmf" ContentType="image/x-wmf"/>
  <Override PartName="/ppt/media/image30.wmf" ContentType="image/x-wmf"/>
  <Override PartName="/ppt/media/image31.wmf" ContentType="image/x-wmf"/>
  <Override PartName="/ppt/media/image32.wmf" ContentType="image/x-wmf"/>
  <Override PartName="/ppt/media/image33.wmf" ContentType="image/x-wmf"/>
  <Override PartName="/ppt/media/image34.wmf" ContentType="image/x-wmf"/>
  <Override PartName="/ppt/media/image10.wmf" ContentType="image/x-wmf"/>
  <Override PartName="/ppt/media/image35.wmf" ContentType="image/x-wmf"/>
  <Override PartName="/ppt/media/image9.wmf" ContentType="image/x-wmf"/>
  <Override PartName="/ppt/media/image8.wmf" ContentType="image/x-wmf"/>
  <Override PartName="/ppt/media/image7.wmf" ContentType="image/x-wmf"/>
  <Override PartName="/ppt/media/image2.wmf" ContentType="image/x-wmf"/>
  <Override PartName="/ppt/media/image1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media/image3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embeddings/oleObject35.bin" ContentType="application/vnd.openxmlformats-officedocument.oleObject"/>
  <Override PartName="/ppt/embeddings/oleObject34.bin" ContentType="application/vnd.openxmlformats-officedocument.oleObject"/>
  <Override PartName="/ppt/embeddings/oleObject33.bin" ContentType="application/vnd.openxmlformats-officedocument.oleObject"/>
  <Override PartName="/ppt/embeddings/oleObject32.bin" ContentType="application/vnd.openxmlformats-officedocument.oleObject"/>
  <Override PartName="/ppt/embeddings/oleObject31.bin" ContentType="application/vnd.openxmlformats-officedocument.oleObject"/>
  <Override PartName="/ppt/embeddings/oleObject30.bin" ContentType="application/vnd.openxmlformats-officedocument.oleObject"/>
  <Override PartName="/ppt/embeddings/oleObject29.bin" ContentType="application/vnd.openxmlformats-officedocument.oleObject"/>
  <Override PartName="/ppt/embeddings/oleObject28.bin" ContentType="application/vnd.openxmlformats-officedocument.oleObject"/>
  <Override PartName="/ppt/embeddings/oleObject27.bin" ContentType="application/vnd.openxmlformats-officedocument.oleObject"/>
  <Override PartName="/ppt/embeddings/oleObject26.bin" ContentType="application/vnd.openxmlformats-officedocument.oleObject"/>
  <Override PartName="/ppt/embeddings/oleObject25.bin" ContentType="application/vnd.openxmlformats-officedocument.oleObject"/>
  <Override PartName="/ppt/embeddings/oleObject24.bin" ContentType="application/vnd.openxmlformats-officedocument.oleObject"/>
  <Override PartName="/ppt/embeddings/oleObject23.bin" ContentType="application/vnd.openxmlformats-officedocument.oleObject"/>
  <Override PartName="/ppt/embeddings/oleObject22.bin" ContentType="application/vnd.openxmlformats-officedocument.oleObject"/>
  <Override PartName="/ppt/embeddings/oleObject6.bin" ContentType="application/vnd.openxmlformats-officedocument.oleObject"/>
  <Override PartName="/ppt/embeddings/oleObject5.bin" ContentType="application/vnd.openxmlformats-officedocument.oleObject"/>
  <Override PartName="/ppt/embeddings/oleObject4.bin" ContentType="application/vnd.openxmlformats-officedocument.oleObject"/>
  <Override PartName="/ppt/embeddings/oleObject3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21.bin" ContentType="application/vnd.openxmlformats-officedocument.oleObject"/>
  <Override PartName="/ppt/embeddings/oleObject20.bin" ContentType="application/vnd.openxmlformats-officedocument.oleObject"/>
  <Override PartName="/ppt/embeddings/oleObject19.bin" ContentType="application/vnd.openxmlformats-officedocument.oleObject"/>
  <Override PartName="/ppt/embeddings/oleObject18.bin" ContentType="application/vnd.openxmlformats-officedocument.oleObject"/>
  <Override PartName="/ppt/embeddings/oleObject17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21-01-04T16:38:07.000000000" idx="1">
    <p:pos x="0" y="0"/>
    <p:text>z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2E1C6A2-56AF-4EE1-8003-7CDE65A8CE2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A6A3EF4-6289-49D8-9DCC-5201B3E04A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7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9.wmf"/><Relationship Id="rId19" Type="http://schemas.openxmlformats.org/officeDocument/2006/relationships/oleObject" Target="../embeddings/oleObject10.bin"/><Relationship Id="rId20" Type="http://schemas.openxmlformats.org/officeDocument/2006/relationships/image" Target="../media/image10.wmf"/><Relationship Id="rId21" Type="http://schemas.openxmlformats.org/officeDocument/2006/relationships/oleObject" Target="../embeddings/oleObject11.bin"/><Relationship Id="rId22" Type="http://schemas.openxmlformats.org/officeDocument/2006/relationships/image" Target="../media/image11.wmf"/><Relationship Id="rId23" Type="http://schemas.openxmlformats.org/officeDocument/2006/relationships/oleObject" Target="../embeddings/oleObject12.bin"/><Relationship Id="rId24" Type="http://schemas.openxmlformats.org/officeDocument/2006/relationships/image" Target="../media/image12.wmf"/><Relationship Id="rId25" Type="http://schemas.openxmlformats.org/officeDocument/2006/relationships/oleObject" Target="../embeddings/oleObject13.bin"/><Relationship Id="rId26" Type="http://schemas.openxmlformats.org/officeDocument/2006/relationships/image" Target="../media/image13.wmf"/><Relationship Id="rId27" Type="http://schemas.openxmlformats.org/officeDocument/2006/relationships/oleObject" Target="../embeddings/oleObject14.bin"/><Relationship Id="rId28" Type="http://schemas.openxmlformats.org/officeDocument/2006/relationships/image" Target="../media/image14.wmf"/><Relationship Id="rId29" Type="http://schemas.openxmlformats.org/officeDocument/2006/relationships/oleObject" Target="../embeddings/oleObject15.bin"/><Relationship Id="rId30" Type="http://schemas.openxmlformats.org/officeDocument/2006/relationships/image" Target="../media/image15.wmf"/><Relationship Id="rId31" Type="http://schemas.openxmlformats.org/officeDocument/2006/relationships/oleObject" Target="../embeddings/oleObject16.bin"/><Relationship Id="rId32" Type="http://schemas.openxmlformats.org/officeDocument/2006/relationships/image" Target="../media/image16.wmf"/><Relationship Id="rId33" Type="http://schemas.openxmlformats.org/officeDocument/2006/relationships/oleObject" Target="../embeddings/oleObject17.bin"/><Relationship Id="rId34" Type="http://schemas.openxmlformats.org/officeDocument/2006/relationships/image" Target="../media/image17.wmf"/><Relationship Id="rId35" Type="http://schemas.openxmlformats.org/officeDocument/2006/relationships/oleObject" Target="../embeddings/oleObject18.bin"/><Relationship Id="rId36" Type="http://schemas.openxmlformats.org/officeDocument/2006/relationships/image" Target="../media/image18.wmf"/><Relationship Id="rId37" Type="http://schemas.openxmlformats.org/officeDocument/2006/relationships/oleObject" Target="../embeddings/oleObject19.bin"/><Relationship Id="rId38" Type="http://schemas.openxmlformats.org/officeDocument/2006/relationships/image" Target="../media/image19.wmf"/><Relationship Id="rId39" Type="http://schemas.openxmlformats.org/officeDocument/2006/relationships/oleObject" Target="../embeddings/oleObject20.bin"/><Relationship Id="rId40" Type="http://schemas.openxmlformats.org/officeDocument/2006/relationships/image" Target="../media/image20.wmf"/><Relationship Id="rId41" Type="http://schemas.openxmlformats.org/officeDocument/2006/relationships/oleObject" Target="../embeddings/oleObject21.bin"/><Relationship Id="rId42" Type="http://schemas.openxmlformats.org/officeDocument/2006/relationships/image" Target="../media/image21.wmf"/><Relationship Id="rId43" Type="http://schemas.openxmlformats.org/officeDocument/2006/relationships/oleObject" Target="../embeddings/oleObject22.bin"/><Relationship Id="rId44" Type="http://schemas.openxmlformats.org/officeDocument/2006/relationships/image" Target="../media/image22.wmf"/><Relationship Id="rId45" Type="http://schemas.openxmlformats.org/officeDocument/2006/relationships/oleObject" Target="../embeddings/oleObject23.bin"/><Relationship Id="rId46" Type="http://schemas.openxmlformats.org/officeDocument/2006/relationships/image" Target="../media/image23.wmf"/><Relationship Id="rId47" Type="http://schemas.openxmlformats.org/officeDocument/2006/relationships/oleObject" Target="../embeddings/oleObject24.bin"/><Relationship Id="rId48" Type="http://schemas.openxmlformats.org/officeDocument/2006/relationships/image" Target="../media/image24.wmf"/><Relationship Id="rId49" Type="http://schemas.openxmlformats.org/officeDocument/2006/relationships/oleObject" Target="../embeddings/oleObject25.bin"/><Relationship Id="rId50" Type="http://schemas.openxmlformats.org/officeDocument/2006/relationships/image" Target="../media/image25.wmf"/><Relationship Id="rId51" Type="http://schemas.openxmlformats.org/officeDocument/2006/relationships/oleObject" Target="../embeddings/oleObject26.bin"/><Relationship Id="rId52" Type="http://schemas.openxmlformats.org/officeDocument/2006/relationships/image" Target="../media/image26.wmf"/><Relationship Id="rId53" Type="http://schemas.openxmlformats.org/officeDocument/2006/relationships/oleObject" Target="../embeddings/oleObject27.bin"/><Relationship Id="rId54" Type="http://schemas.openxmlformats.org/officeDocument/2006/relationships/image" Target="../media/image27.wmf"/><Relationship Id="rId55" Type="http://schemas.openxmlformats.org/officeDocument/2006/relationships/oleObject" Target="../embeddings/oleObject28.bin"/><Relationship Id="rId56" Type="http://schemas.openxmlformats.org/officeDocument/2006/relationships/image" Target="../media/image28.wmf"/><Relationship Id="rId57" Type="http://schemas.openxmlformats.org/officeDocument/2006/relationships/oleObject" Target="../embeddings/oleObject29.bin"/><Relationship Id="rId58" Type="http://schemas.openxmlformats.org/officeDocument/2006/relationships/image" Target="../media/image29.wmf"/><Relationship Id="rId59" Type="http://schemas.openxmlformats.org/officeDocument/2006/relationships/oleObject" Target="../embeddings/oleObject30.bin"/><Relationship Id="rId60" Type="http://schemas.openxmlformats.org/officeDocument/2006/relationships/image" Target="../media/image30.wmf"/><Relationship Id="rId61" Type="http://schemas.openxmlformats.org/officeDocument/2006/relationships/oleObject" Target="../embeddings/oleObject31.bin"/><Relationship Id="rId62" Type="http://schemas.openxmlformats.org/officeDocument/2006/relationships/image" Target="../media/image31.wmf"/><Relationship Id="rId63" Type="http://schemas.openxmlformats.org/officeDocument/2006/relationships/oleObject" Target="../embeddings/oleObject32.bin"/><Relationship Id="rId64" Type="http://schemas.openxmlformats.org/officeDocument/2006/relationships/image" Target="../media/image32.wmf"/><Relationship Id="rId65" Type="http://schemas.openxmlformats.org/officeDocument/2006/relationships/oleObject" Target="../embeddings/oleObject33.bin"/><Relationship Id="rId66" Type="http://schemas.openxmlformats.org/officeDocument/2006/relationships/image" Target="../media/image33.wmf"/><Relationship Id="rId67" Type="http://schemas.openxmlformats.org/officeDocument/2006/relationships/oleObject" Target="../embeddings/oleObject34.bin"/><Relationship Id="rId68" Type="http://schemas.openxmlformats.org/officeDocument/2006/relationships/image" Target="../media/image34.wmf"/><Relationship Id="rId69" Type="http://schemas.openxmlformats.org/officeDocument/2006/relationships/oleObject" Target="../embeddings/oleObject35.bin"/><Relationship Id="rId70" Type="http://schemas.openxmlformats.org/officeDocument/2006/relationships/image" Target="../media/image35.wmf"/><Relationship Id="rId7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3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43640" y="5058000"/>
            <a:ext cx="560160" cy="603000"/>
          </a:xfrm>
          <a:prstGeom prst="ellipse">
            <a:avLst/>
          </a:prstGeom>
          <a:solidFill>
            <a:srgbClr val="c3d69b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043640" y="4005000"/>
            <a:ext cx="560160" cy="603000"/>
          </a:xfrm>
          <a:prstGeom prst="ellipse">
            <a:avLst/>
          </a:prstGeom>
          <a:solidFill>
            <a:srgbClr val="fac09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044000" y="2897640"/>
            <a:ext cx="560160" cy="603000"/>
          </a:xfrm>
          <a:prstGeom prst="ellipse">
            <a:avLst/>
          </a:prstGeom>
          <a:solidFill>
            <a:srgbClr val="e6b9b8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" name="Object 4"/>
          <p:cNvGraphicFramePr/>
          <p:nvPr/>
        </p:nvGraphicFramePr>
        <p:xfrm>
          <a:off x="1227960" y="5229360"/>
          <a:ext cx="247320" cy="3427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45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27960" y="5229360"/>
                    <a:ext cx="247320" cy="34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6" name="Object 5"/>
          <p:cNvGraphicFramePr/>
          <p:nvPr/>
        </p:nvGraphicFramePr>
        <p:xfrm>
          <a:off x="1247040" y="4166280"/>
          <a:ext cx="228240" cy="342720"/>
        </p:xfrm>
        <a:graphic>
          <a:graphicData uri="http://schemas.openxmlformats.org/presentationml/2006/ole">
            <p:oleObj r:id="rId3" spid="">
              <p:embed/>
              <p:pic>
                <p:nvPicPr>
                  <p:cNvPr id="47" name="Object 7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1247040" y="4166280"/>
                    <a:ext cx="228240" cy="34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48" name="Object 6"/>
          <p:cNvGraphicFramePr/>
          <p:nvPr/>
        </p:nvGraphicFramePr>
        <p:xfrm>
          <a:off x="1231920" y="3078000"/>
          <a:ext cx="190080" cy="30456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49" name="Object 13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231920" y="3078000"/>
                    <a:ext cx="190080" cy="304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0" name="CustomShape 7"/>
          <p:cNvSpPr/>
          <p:nvPr/>
        </p:nvSpPr>
        <p:spPr>
          <a:xfrm>
            <a:off x="1043640" y="1845000"/>
            <a:ext cx="560160" cy="603000"/>
          </a:xfrm>
          <a:prstGeom prst="ellipse">
            <a:avLst/>
          </a:prstGeom>
          <a:solidFill>
            <a:srgbClr val="93cddd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1" name="Object 8"/>
          <p:cNvGraphicFramePr/>
          <p:nvPr/>
        </p:nvGraphicFramePr>
        <p:xfrm>
          <a:off x="1250280" y="2041560"/>
          <a:ext cx="151920" cy="228240"/>
        </p:xfrm>
        <a:graphic>
          <a:graphicData uri="http://schemas.openxmlformats.org/presentationml/2006/ole">
            <p:oleObj r:id="rId7" spid="">
              <p:embed/>
              <p:pic>
                <p:nvPicPr>
                  <p:cNvPr id="52" name="Object 13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250280" y="2041560"/>
                    <a:ext cx="15192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3" name="CustomShape 9"/>
          <p:cNvSpPr/>
          <p:nvPr/>
        </p:nvSpPr>
        <p:spPr>
          <a:xfrm>
            <a:off x="1043640" y="764640"/>
            <a:ext cx="560160" cy="603000"/>
          </a:xfrm>
          <a:prstGeom prst="ellipse">
            <a:avLst/>
          </a:prstGeom>
          <a:solidFill>
            <a:srgbClr val="ccc1da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4" name="Object 10"/>
          <p:cNvGraphicFramePr/>
          <p:nvPr/>
        </p:nvGraphicFramePr>
        <p:xfrm>
          <a:off x="1221480" y="972720"/>
          <a:ext cx="209160" cy="247320"/>
        </p:xfrm>
        <a:graphic>
          <a:graphicData uri="http://schemas.openxmlformats.org/presentationml/2006/ole">
            <p:oleObj r:id="rId9" spid="">
              <p:embed/>
              <p:pic>
                <p:nvPicPr>
                  <p:cNvPr id="55" name="Object 13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1221480" y="972720"/>
                    <a:ext cx="209160" cy="247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56" name="CustomShape 11"/>
          <p:cNvSpPr/>
          <p:nvPr/>
        </p:nvSpPr>
        <p:spPr>
          <a:xfrm flipV="1">
            <a:off x="1323720" y="460836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2"/>
          <p:cNvSpPr/>
          <p:nvPr/>
        </p:nvSpPr>
        <p:spPr>
          <a:xfrm flipV="1">
            <a:off x="1323720" y="349956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3"/>
          <p:cNvSpPr/>
          <p:nvPr/>
        </p:nvSpPr>
        <p:spPr>
          <a:xfrm flipH="1" flipV="1">
            <a:off x="1322280" y="244800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4"/>
          <p:cNvSpPr/>
          <p:nvPr/>
        </p:nvSpPr>
        <p:spPr>
          <a:xfrm>
            <a:off x="1323720" y="1368000"/>
            <a:ext cx="36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5"/>
          <p:cNvSpPr/>
          <p:nvPr/>
        </p:nvSpPr>
        <p:spPr>
          <a:xfrm flipH="1" rot="16200000">
            <a:off x="1308960" y="4306680"/>
            <a:ext cx="426240" cy="12240"/>
          </a:xfrm>
          <a:prstGeom prst="curvedConnector5">
            <a:avLst>
              <a:gd name="adj1" fmla="val -53585"/>
              <a:gd name="adj2" fmla="val 4003812"/>
              <a:gd name="adj3" fmla="val 153585"/>
            </a:avLst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1" name="Object 16"/>
          <p:cNvGraphicFramePr/>
          <p:nvPr/>
        </p:nvGraphicFramePr>
        <p:xfrm>
          <a:off x="1085400" y="4765680"/>
          <a:ext cx="209160" cy="247320"/>
        </p:xfrm>
        <a:graphic>
          <a:graphicData uri="http://schemas.openxmlformats.org/presentationml/2006/ole">
            <p:oleObj r:id="rId11" spid="">
              <p:embed/>
              <p:pic>
                <p:nvPicPr>
                  <p:cNvPr id="62" name="Object 16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1085400" y="4765680"/>
                    <a:ext cx="209160" cy="247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3" name="Object 17"/>
          <p:cNvGraphicFramePr/>
          <p:nvPr/>
        </p:nvGraphicFramePr>
        <p:xfrm>
          <a:off x="1085400" y="3695760"/>
          <a:ext cx="209160" cy="228240"/>
        </p:xfrm>
        <a:graphic>
          <a:graphicData uri="http://schemas.openxmlformats.org/presentationml/2006/ole">
            <p:oleObj r:id="rId13" spid="">
              <p:embed/>
              <p:pic>
                <p:nvPicPr>
                  <p:cNvPr id="64" name="Object 17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1085400" y="3695760"/>
                    <a:ext cx="20916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5" name="Object 18"/>
          <p:cNvGraphicFramePr/>
          <p:nvPr/>
        </p:nvGraphicFramePr>
        <p:xfrm>
          <a:off x="2051640" y="3933000"/>
          <a:ext cx="266400" cy="228240"/>
        </p:xfrm>
        <a:graphic>
          <a:graphicData uri="http://schemas.openxmlformats.org/presentationml/2006/ole">
            <p:oleObj r:id="rId15" spid="">
              <p:embed/>
              <p:pic>
                <p:nvPicPr>
                  <p:cNvPr id="66" name="Object 18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2051640" y="3933000"/>
                    <a:ext cx="26640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67" name="CustomShape 19"/>
          <p:cNvSpPr/>
          <p:nvPr/>
        </p:nvSpPr>
        <p:spPr>
          <a:xfrm>
            <a:off x="1907640" y="4221000"/>
            <a:ext cx="215640" cy="21564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0"/>
          <p:cNvSpPr/>
          <p:nvPr/>
        </p:nvSpPr>
        <p:spPr>
          <a:xfrm>
            <a:off x="4155480" y="5058000"/>
            <a:ext cx="560160" cy="603000"/>
          </a:xfrm>
          <a:prstGeom prst="ellipse">
            <a:avLst/>
          </a:prstGeom>
          <a:solidFill>
            <a:srgbClr val="c3d69b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1"/>
          <p:cNvSpPr/>
          <p:nvPr/>
        </p:nvSpPr>
        <p:spPr>
          <a:xfrm>
            <a:off x="4155480" y="4005000"/>
            <a:ext cx="560160" cy="603000"/>
          </a:xfrm>
          <a:prstGeom prst="ellipse">
            <a:avLst/>
          </a:prstGeom>
          <a:solidFill>
            <a:srgbClr val="fac09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2"/>
          <p:cNvSpPr/>
          <p:nvPr/>
        </p:nvSpPr>
        <p:spPr>
          <a:xfrm>
            <a:off x="4155840" y="2897640"/>
            <a:ext cx="560160" cy="603000"/>
          </a:xfrm>
          <a:prstGeom prst="ellipse">
            <a:avLst/>
          </a:prstGeom>
          <a:solidFill>
            <a:srgbClr val="e6b9b8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1" name="Object 23"/>
          <p:cNvGraphicFramePr/>
          <p:nvPr/>
        </p:nvGraphicFramePr>
        <p:xfrm>
          <a:off x="4254480" y="5230800"/>
          <a:ext cx="418680" cy="285480"/>
        </p:xfrm>
        <a:graphic>
          <a:graphicData uri="http://schemas.openxmlformats.org/presentationml/2006/ole">
            <p:oleObj r:id="rId17" spid="">
              <p:embed/>
              <p:pic>
                <p:nvPicPr>
                  <p:cNvPr id="72" name="Object 3" descr=""/>
                  <p:cNvPicPr/>
                  <p:nvPr/>
                </p:nvPicPr>
                <p:blipFill>
                  <a:blip r:embed="rId18"/>
                  <a:stretch/>
                </p:blipFill>
                <p:spPr>
                  <a:xfrm>
                    <a:off x="4254480" y="5230800"/>
                    <a:ext cx="41868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3" name="Object 24"/>
          <p:cNvGraphicFramePr/>
          <p:nvPr/>
        </p:nvGraphicFramePr>
        <p:xfrm>
          <a:off x="4264200" y="4149720"/>
          <a:ext cx="418680" cy="285480"/>
        </p:xfrm>
        <a:graphic>
          <a:graphicData uri="http://schemas.openxmlformats.org/presentationml/2006/ole">
            <p:oleObj r:id="rId19" spid="">
              <p:embed/>
              <p:pic>
                <p:nvPicPr>
                  <p:cNvPr id="74" name="Object 7" descr=""/>
                  <p:cNvPicPr/>
                  <p:nvPr/>
                </p:nvPicPr>
                <p:blipFill>
                  <a:blip r:embed="rId20"/>
                  <a:stretch/>
                </p:blipFill>
                <p:spPr>
                  <a:xfrm>
                    <a:off x="4264200" y="4149720"/>
                    <a:ext cx="41868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75" name="Object 25"/>
          <p:cNvGraphicFramePr/>
          <p:nvPr/>
        </p:nvGraphicFramePr>
        <p:xfrm>
          <a:off x="4229280" y="3049560"/>
          <a:ext cx="418680" cy="342720"/>
        </p:xfrm>
        <a:graphic>
          <a:graphicData uri="http://schemas.openxmlformats.org/presentationml/2006/ole">
            <p:oleObj r:id="rId21" spid="">
              <p:embed/>
              <p:pic>
                <p:nvPicPr>
                  <p:cNvPr id="76" name="Object 13" descr=""/>
                  <p:cNvPicPr/>
                  <p:nvPr/>
                </p:nvPicPr>
                <p:blipFill>
                  <a:blip r:embed="rId22"/>
                  <a:stretch/>
                </p:blipFill>
                <p:spPr>
                  <a:xfrm>
                    <a:off x="4229280" y="3049560"/>
                    <a:ext cx="418680" cy="34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77" name="CustomShape 26"/>
          <p:cNvSpPr/>
          <p:nvPr/>
        </p:nvSpPr>
        <p:spPr>
          <a:xfrm>
            <a:off x="4155480" y="1845000"/>
            <a:ext cx="560160" cy="603000"/>
          </a:xfrm>
          <a:prstGeom prst="ellipse">
            <a:avLst/>
          </a:prstGeom>
          <a:solidFill>
            <a:srgbClr val="93cddd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8" name="Object 27"/>
          <p:cNvGraphicFramePr/>
          <p:nvPr/>
        </p:nvGraphicFramePr>
        <p:xfrm>
          <a:off x="4229280" y="1989000"/>
          <a:ext cx="418680" cy="285480"/>
        </p:xfrm>
        <a:graphic>
          <a:graphicData uri="http://schemas.openxmlformats.org/presentationml/2006/ole">
            <p:oleObj r:id="rId23" spid="">
              <p:embed/>
              <p:pic>
                <p:nvPicPr>
                  <p:cNvPr id="79" name="Object 13" descr=""/>
                  <p:cNvPicPr/>
                  <p:nvPr/>
                </p:nvPicPr>
                <p:blipFill>
                  <a:blip r:embed="rId24"/>
                  <a:stretch/>
                </p:blipFill>
                <p:spPr>
                  <a:xfrm>
                    <a:off x="4229280" y="1989000"/>
                    <a:ext cx="41868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80" name="CustomShape 28"/>
          <p:cNvSpPr/>
          <p:nvPr/>
        </p:nvSpPr>
        <p:spPr>
          <a:xfrm>
            <a:off x="4155480" y="764640"/>
            <a:ext cx="560160" cy="603000"/>
          </a:xfrm>
          <a:prstGeom prst="ellipse">
            <a:avLst/>
          </a:prstGeom>
          <a:solidFill>
            <a:srgbClr val="ccc1da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1" name="Object 29"/>
          <p:cNvGraphicFramePr/>
          <p:nvPr/>
        </p:nvGraphicFramePr>
        <p:xfrm>
          <a:off x="4200480" y="908640"/>
          <a:ext cx="475920" cy="342720"/>
        </p:xfrm>
        <a:graphic>
          <a:graphicData uri="http://schemas.openxmlformats.org/presentationml/2006/ole">
            <p:oleObj r:id="rId25" spid="">
              <p:embed/>
              <p:pic>
                <p:nvPicPr>
                  <p:cNvPr id="82" name="Object 13" descr=""/>
                  <p:cNvPicPr/>
                  <p:nvPr/>
                </p:nvPicPr>
                <p:blipFill>
                  <a:blip r:embed="rId26"/>
                  <a:stretch/>
                </p:blipFill>
                <p:spPr>
                  <a:xfrm>
                    <a:off x="4200480" y="908640"/>
                    <a:ext cx="475920" cy="34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83" name="CustomShape 30"/>
          <p:cNvSpPr/>
          <p:nvPr/>
        </p:nvSpPr>
        <p:spPr>
          <a:xfrm flipV="1">
            <a:off x="4435560" y="460836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1"/>
          <p:cNvSpPr/>
          <p:nvPr/>
        </p:nvSpPr>
        <p:spPr>
          <a:xfrm flipV="1">
            <a:off x="4435560" y="349956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2"/>
          <p:cNvSpPr/>
          <p:nvPr/>
        </p:nvSpPr>
        <p:spPr>
          <a:xfrm flipH="1" flipV="1">
            <a:off x="4434120" y="244800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3"/>
          <p:cNvSpPr/>
          <p:nvPr/>
        </p:nvSpPr>
        <p:spPr>
          <a:xfrm>
            <a:off x="4435560" y="1368000"/>
            <a:ext cx="36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7" name="Object 34"/>
          <p:cNvGraphicFramePr/>
          <p:nvPr/>
        </p:nvGraphicFramePr>
        <p:xfrm>
          <a:off x="4197240" y="4765680"/>
          <a:ext cx="209160" cy="247320"/>
        </p:xfrm>
        <a:graphic>
          <a:graphicData uri="http://schemas.openxmlformats.org/presentationml/2006/ole">
            <p:oleObj r:id="rId27" spid="">
              <p:embed/>
              <p:pic>
                <p:nvPicPr>
                  <p:cNvPr id="88" name="Object 16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4197240" y="4765680"/>
                    <a:ext cx="209160" cy="247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89" name="Object 35"/>
          <p:cNvGraphicFramePr/>
          <p:nvPr/>
        </p:nvGraphicFramePr>
        <p:xfrm>
          <a:off x="4197240" y="3695760"/>
          <a:ext cx="209160" cy="228240"/>
        </p:xfrm>
        <a:graphic>
          <a:graphicData uri="http://schemas.openxmlformats.org/presentationml/2006/ole">
            <p:oleObj r:id="rId29" spid="">
              <p:embed/>
              <p:pic>
                <p:nvPicPr>
                  <p:cNvPr id="90" name="Object 17" descr=""/>
                  <p:cNvPicPr/>
                  <p:nvPr/>
                </p:nvPicPr>
                <p:blipFill>
                  <a:blip r:embed="rId30"/>
                  <a:stretch/>
                </p:blipFill>
                <p:spPr>
                  <a:xfrm>
                    <a:off x="4197240" y="3695760"/>
                    <a:ext cx="20916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91" name="CustomShape 36"/>
          <p:cNvSpPr/>
          <p:nvPr/>
        </p:nvSpPr>
        <p:spPr>
          <a:xfrm>
            <a:off x="5091480" y="5058000"/>
            <a:ext cx="560160" cy="603000"/>
          </a:xfrm>
          <a:prstGeom prst="ellipse">
            <a:avLst/>
          </a:prstGeom>
          <a:solidFill>
            <a:srgbClr val="c3d69b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7"/>
          <p:cNvSpPr/>
          <p:nvPr/>
        </p:nvSpPr>
        <p:spPr>
          <a:xfrm>
            <a:off x="5091480" y="4005000"/>
            <a:ext cx="560160" cy="603000"/>
          </a:xfrm>
          <a:prstGeom prst="ellipse">
            <a:avLst/>
          </a:prstGeom>
          <a:solidFill>
            <a:srgbClr val="fac09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8"/>
          <p:cNvSpPr/>
          <p:nvPr/>
        </p:nvSpPr>
        <p:spPr>
          <a:xfrm>
            <a:off x="5091840" y="2897640"/>
            <a:ext cx="560160" cy="603000"/>
          </a:xfrm>
          <a:prstGeom prst="ellipse">
            <a:avLst/>
          </a:prstGeom>
          <a:solidFill>
            <a:srgbClr val="e6b9b8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4" name="Object 39"/>
          <p:cNvGraphicFramePr/>
          <p:nvPr/>
        </p:nvGraphicFramePr>
        <p:xfrm>
          <a:off x="5246640" y="5229360"/>
          <a:ext cx="304560" cy="285480"/>
        </p:xfrm>
        <a:graphic>
          <a:graphicData uri="http://schemas.openxmlformats.org/presentationml/2006/ole">
            <p:oleObj r:id="rId31" spid="">
              <p:embed/>
              <p:pic>
                <p:nvPicPr>
                  <p:cNvPr id="95" name="Object 3" descr=""/>
                  <p:cNvPicPr/>
                  <p:nvPr/>
                </p:nvPicPr>
                <p:blipFill>
                  <a:blip r:embed="rId32"/>
                  <a:stretch/>
                </p:blipFill>
                <p:spPr>
                  <a:xfrm>
                    <a:off x="5246640" y="5229360"/>
                    <a:ext cx="30456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96" name="Object 40"/>
          <p:cNvGraphicFramePr/>
          <p:nvPr/>
        </p:nvGraphicFramePr>
        <p:xfrm>
          <a:off x="5256360" y="4149720"/>
          <a:ext cx="304560" cy="285480"/>
        </p:xfrm>
        <a:graphic>
          <a:graphicData uri="http://schemas.openxmlformats.org/presentationml/2006/ole">
            <p:oleObj r:id="rId33" spid="">
              <p:embed/>
              <p:pic>
                <p:nvPicPr>
                  <p:cNvPr id="97" name="Object 7" descr=""/>
                  <p:cNvPicPr/>
                  <p:nvPr/>
                </p:nvPicPr>
                <p:blipFill>
                  <a:blip r:embed="rId34"/>
                  <a:stretch/>
                </p:blipFill>
                <p:spPr>
                  <a:xfrm>
                    <a:off x="5256360" y="4149720"/>
                    <a:ext cx="30456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98" name="Object 41"/>
          <p:cNvGraphicFramePr/>
          <p:nvPr/>
        </p:nvGraphicFramePr>
        <p:xfrm>
          <a:off x="5222880" y="3049560"/>
          <a:ext cx="304560" cy="342720"/>
        </p:xfrm>
        <a:graphic>
          <a:graphicData uri="http://schemas.openxmlformats.org/presentationml/2006/ole">
            <p:oleObj r:id="rId35" spid="">
              <p:embed/>
              <p:pic>
                <p:nvPicPr>
                  <p:cNvPr id="99" name="Object 13" descr=""/>
                  <p:cNvPicPr/>
                  <p:nvPr/>
                </p:nvPicPr>
                <p:blipFill>
                  <a:blip r:embed="rId36"/>
                  <a:stretch/>
                </p:blipFill>
                <p:spPr>
                  <a:xfrm>
                    <a:off x="5222880" y="3049560"/>
                    <a:ext cx="304560" cy="34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00" name="CustomShape 42"/>
          <p:cNvSpPr/>
          <p:nvPr/>
        </p:nvSpPr>
        <p:spPr>
          <a:xfrm>
            <a:off x="5091480" y="1845000"/>
            <a:ext cx="560160" cy="603000"/>
          </a:xfrm>
          <a:prstGeom prst="ellipse">
            <a:avLst/>
          </a:prstGeom>
          <a:solidFill>
            <a:srgbClr val="93cddd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1" name="Object 43"/>
          <p:cNvGraphicFramePr/>
          <p:nvPr/>
        </p:nvGraphicFramePr>
        <p:xfrm>
          <a:off x="5251320" y="1989000"/>
          <a:ext cx="247320" cy="285480"/>
        </p:xfrm>
        <a:graphic>
          <a:graphicData uri="http://schemas.openxmlformats.org/presentationml/2006/ole">
            <p:oleObj r:id="rId37" spid="">
              <p:embed/>
              <p:pic>
                <p:nvPicPr>
                  <p:cNvPr id="102" name="Object 13" descr=""/>
                  <p:cNvPicPr/>
                  <p:nvPr/>
                </p:nvPicPr>
                <p:blipFill>
                  <a:blip r:embed="rId38"/>
                  <a:stretch/>
                </p:blipFill>
                <p:spPr>
                  <a:xfrm>
                    <a:off x="5251320" y="1989000"/>
                    <a:ext cx="24732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03" name="CustomShape 44"/>
          <p:cNvSpPr/>
          <p:nvPr/>
        </p:nvSpPr>
        <p:spPr>
          <a:xfrm>
            <a:off x="5091480" y="764640"/>
            <a:ext cx="560160" cy="603000"/>
          </a:xfrm>
          <a:prstGeom prst="ellipse">
            <a:avLst/>
          </a:prstGeom>
          <a:solidFill>
            <a:srgbClr val="ccc1da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04" name="Object 45"/>
          <p:cNvGraphicFramePr/>
          <p:nvPr/>
        </p:nvGraphicFramePr>
        <p:xfrm>
          <a:off x="5221440" y="907920"/>
          <a:ext cx="304560" cy="342720"/>
        </p:xfrm>
        <a:graphic>
          <a:graphicData uri="http://schemas.openxmlformats.org/presentationml/2006/ole">
            <p:oleObj r:id="rId39" spid="">
              <p:embed/>
              <p:pic>
                <p:nvPicPr>
                  <p:cNvPr id="105" name="Object 13" descr=""/>
                  <p:cNvPicPr/>
                  <p:nvPr/>
                </p:nvPicPr>
                <p:blipFill>
                  <a:blip r:embed="rId40"/>
                  <a:stretch/>
                </p:blipFill>
                <p:spPr>
                  <a:xfrm>
                    <a:off x="5221440" y="907920"/>
                    <a:ext cx="304560" cy="34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06" name="CustomShape 46"/>
          <p:cNvSpPr/>
          <p:nvPr/>
        </p:nvSpPr>
        <p:spPr>
          <a:xfrm flipV="1">
            <a:off x="5371560" y="460836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7"/>
          <p:cNvSpPr/>
          <p:nvPr/>
        </p:nvSpPr>
        <p:spPr>
          <a:xfrm flipV="1">
            <a:off x="5371560" y="349956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8"/>
          <p:cNvSpPr/>
          <p:nvPr/>
        </p:nvSpPr>
        <p:spPr>
          <a:xfrm flipH="1" flipV="1">
            <a:off x="5370120" y="244800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9"/>
          <p:cNvSpPr/>
          <p:nvPr/>
        </p:nvSpPr>
        <p:spPr>
          <a:xfrm>
            <a:off x="5371560" y="1368000"/>
            <a:ext cx="36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0" name="Object 50"/>
          <p:cNvGraphicFramePr/>
          <p:nvPr/>
        </p:nvGraphicFramePr>
        <p:xfrm>
          <a:off x="5133240" y="4765680"/>
          <a:ext cx="209160" cy="247320"/>
        </p:xfrm>
        <a:graphic>
          <a:graphicData uri="http://schemas.openxmlformats.org/presentationml/2006/ole">
            <p:oleObj r:id="rId41" spid="">
              <p:embed/>
              <p:pic>
                <p:nvPicPr>
                  <p:cNvPr id="111" name="Object 16" descr=""/>
                  <p:cNvPicPr/>
                  <p:nvPr/>
                </p:nvPicPr>
                <p:blipFill>
                  <a:blip r:embed="rId42"/>
                  <a:stretch/>
                </p:blipFill>
                <p:spPr>
                  <a:xfrm>
                    <a:off x="5133240" y="4765680"/>
                    <a:ext cx="209160" cy="247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2" name="Object 51"/>
          <p:cNvGraphicFramePr/>
          <p:nvPr/>
        </p:nvGraphicFramePr>
        <p:xfrm>
          <a:off x="5133240" y="3695760"/>
          <a:ext cx="209160" cy="228240"/>
        </p:xfrm>
        <a:graphic>
          <a:graphicData uri="http://schemas.openxmlformats.org/presentationml/2006/ole">
            <p:oleObj r:id="rId43" spid="">
              <p:embed/>
              <p:pic>
                <p:nvPicPr>
                  <p:cNvPr id="113" name="Object 17" descr=""/>
                  <p:cNvPicPr/>
                  <p:nvPr/>
                </p:nvPicPr>
                <p:blipFill>
                  <a:blip r:embed="rId44"/>
                  <a:stretch/>
                </p:blipFill>
                <p:spPr>
                  <a:xfrm>
                    <a:off x="5133240" y="3695760"/>
                    <a:ext cx="20916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14" name="CustomShape 52"/>
          <p:cNvSpPr/>
          <p:nvPr/>
        </p:nvSpPr>
        <p:spPr>
          <a:xfrm>
            <a:off x="6027480" y="5058000"/>
            <a:ext cx="560160" cy="603000"/>
          </a:xfrm>
          <a:prstGeom prst="ellipse">
            <a:avLst/>
          </a:prstGeom>
          <a:solidFill>
            <a:srgbClr val="c3d69b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53"/>
          <p:cNvSpPr/>
          <p:nvPr/>
        </p:nvSpPr>
        <p:spPr>
          <a:xfrm>
            <a:off x="6027480" y="4005000"/>
            <a:ext cx="560160" cy="603000"/>
          </a:xfrm>
          <a:prstGeom prst="ellipse">
            <a:avLst/>
          </a:prstGeom>
          <a:solidFill>
            <a:srgbClr val="fac090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4"/>
          <p:cNvSpPr/>
          <p:nvPr/>
        </p:nvSpPr>
        <p:spPr>
          <a:xfrm>
            <a:off x="6027840" y="2897640"/>
            <a:ext cx="560160" cy="603000"/>
          </a:xfrm>
          <a:prstGeom prst="ellipse">
            <a:avLst/>
          </a:prstGeom>
          <a:solidFill>
            <a:srgbClr val="e6b9b8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7" name="Object 55"/>
          <p:cNvGraphicFramePr/>
          <p:nvPr/>
        </p:nvGraphicFramePr>
        <p:xfrm>
          <a:off x="6107040" y="5229360"/>
          <a:ext cx="456840" cy="285480"/>
        </p:xfrm>
        <a:graphic>
          <a:graphicData uri="http://schemas.openxmlformats.org/presentationml/2006/ole">
            <p:oleObj r:id="rId45" spid="">
              <p:embed/>
              <p:pic>
                <p:nvPicPr>
                  <p:cNvPr id="118" name="Object 3" descr=""/>
                  <p:cNvPicPr/>
                  <p:nvPr/>
                </p:nvPicPr>
                <p:blipFill>
                  <a:blip r:embed="rId46"/>
                  <a:stretch/>
                </p:blipFill>
                <p:spPr>
                  <a:xfrm>
                    <a:off x="6107040" y="5229360"/>
                    <a:ext cx="45684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19" name="Object 56"/>
          <p:cNvGraphicFramePr/>
          <p:nvPr/>
        </p:nvGraphicFramePr>
        <p:xfrm>
          <a:off x="6126120" y="4149720"/>
          <a:ext cx="437760" cy="285480"/>
        </p:xfrm>
        <a:graphic>
          <a:graphicData uri="http://schemas.openxmlformats.org/presentationml/2006/ole">
            <p:oleObj r:id="rId47" spid="">
              <p:embed/>
              <p:pic>
                <p:nvPicPr>
                  <p:cNvPr id="120" name="Object 7" descr=""/>
                  <p:cNvPicPr/>
                  <p:nvPr/>
                </p:nvPicPr>
                <p:blipFill>
                  <a:blip r:embed="rId48"/>
                  <a:stretch/>
                </p:blipFill>
                <p:spPr>
                  <a:xfrm>
                    <a:off x="6126120" y="4149720"/>
                    <a:ext cx="43776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21" name="Object 57"/>
          <p:cNvGraphicFramePr/>
          <p:nvPr/>
        </p:nvGraphicFramePr>
        <p:xfrm>
          <a:off x="6081840" y="3049560"/>
          <a:ext cx="456840" cy="342720"/>
        </p:xfrm>
        <a:graphic>
          <a:graphicData uri="http://schemas.openxmlformats.org/presentationml/2006/ole">
            <p:oleObj r:id="rId49" spid="">
              <p:embed/>
              <p:pic>
                <p:nvPicPr>
                  <p:cNvPr id="122" name="Object 13" descr=""/>
                  <p:cNvPicPr/>
                  <p:nvPr/>
                </p:nvPicPr>
                <p:blipFill>
                  <a:blip r:embed="rId50"/>
                  <a:stretch/>
                </p:blipFill>
                <p:spPr>
                  <a:xfrm>
                    <a:off x="6081840" y="3049560"/>
                    <a:ext cx="456840" cy="34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23" name="CustomShape 58"/>
          <p:cNvSpPr/>
          <p:nvPr/>
        </p:nvSpPr>
        <p:spPr>
          <a:xfrm>
            <a:off x="6027480" y="1845000"/>
            <a:ext cx="560160" cy="603000"/>
          </a:xfrm>
          <a:prstGeom prst="ellipse">
            <a:avLst/>
          </a:prstGeom>
          <a:solidFill>
            <a:srgbClr val="93cddd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4" name="Object 59"/>
          <p:cNvGraphicFramePr/>
          <p:nvPr/>
        </p:nvGraphicFramePr>
        <p:xfrm>
          <a:off x="6110280" y="1989000"/>
          <a:ext cx="399600" cy="285480"/>
        </p:xfrm>
        <a:graphic>
          <a:graphicData uri="http://schemas.openxmlformats.org/presentationml/2006/ole">
            <p:oleObj r:id="rId51" spid="">
              <p:embed/>
              <p:pic>
                <p:nvPicPr>
                  <p:cNvPr id="125" name="Object 13" descr=""/>
                  <p:cNvPicPr/>
                  <p:nvPr/>
                </p:nvPicPr>
                <p:blipFill>
                  <a:blip r:embed="rId52"/>
                  <a:stretch/>
                </p:blipFill>
                <p:spPr>
                  <a:xfrm>
                    <a:off x="6110280" y="1989000"/>
                    <a:ext cx="39960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26" name="CustomShape 60"/>
          <p:cNvSpPr/>
          <p:nvPr/>
        </p:nvSpPr>
        <p:spPr>
          <a:xfrm>
            <a:off x="6027480" y="764640"/>
            <a:ext cx="560160" cy="603000"/>
          </a:xfrm>
          <a:prstGeom prst="ellipse">
            <a:avLst/>
          </a:prstGeom>
          <a:solidFill>
            <a:srgbClr val="ccc1da"/>
          </a:solidFill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7" name="Object 61"/>
          <p:cNvGraphicFramePr/>
          <p:nvPr/>
        </p:nvGraphicFramePr>
        <p:xfrm>
          <a:off x="6081840" y="907920"/>
          <a:ext cx="456840" cy="342720"/>
        </p:xfrm>
        <a:graphic>
          <a:graphicData uri="http://schemas.openxmlformats.org/presentationml/2006/ole">
            <p:oleObj r:id="rId53" spid="">
              <p:embed/>
              <p:pic>
                <p:nvPicPr>
                  <p:cNvPr id="128" name="Object 13" descr=""/>
                  <p:cNvPicPr/>
                  <p:nvPr/>
                </p:nvPicPr>
                <p:blipFill>
                  <a:blip r:embed="rId54"/>
                  <a:stretch/>
                </p:blipFill>
                <p:spPr>
                  <a:xfrm>
                    <a:off x="6081840" y="907920"/>
                    <a:ext cx="456840" cy="3427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29" name="CustomShape 62"/>
          <p:cNvSpPr/>
          <p:nvPr/>
        </p:nvSpPr>
        <p:spPr>
          <a:xfrm flipV="1">
            <a:off x="6307920" y="460836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3"/>
          <p:cNvSpPr/>
          <p:nvPr/>
        </p:nvSpPr>
        <p:spPr>
          <a:xfrm flipV="1">
            <a:off x="6307920" y="349956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4"/>
          <p:cNvSpPr/>
          <p:nvPr/>
        </p:nvSpPr>
        <p:spPr>
          <a:xfrm flipH="1" flipV="1">
            <a:off x="6306480" y="2448000"/>
            <a:ext cx="360" cy="44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65"/>
          <p:cNvSpPr/>
          <p:nvPr/>
        </p:nvSpPr>
        <p:spPr>
          <a:xfrm>
            <a:off x="6307920" y="1368000"/>
            <a:ext cx="360" cy="4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3" name="Object 66"/>
          <p:cNvGraphicFramePr/>
          <p:nvPr/>
        </p:nvGraphicFramePr>
        <p:xfrm>
          <a:off x="6069240" y="4765680"/>
          <a:ext cx="209160" cy="247320"/>
        </p:xfrm>
        <a:graphic>
          <a:graphicData uri="http://schemas.openxmlformats.org/presentationml/2006/ole">
            <p:oleObj r:id="rId55" spid="">
              <p:embed/>
              <p:pic>
                <p:nvPicPr>
                  <p:cNvPr id="134" name="Object 16" descr=""/>
                  <p:cNvPicPr/>
                  <p:nvPr/>
                </p:nvPicPr>
                <p:blipFill>
                  <a:blip r:embed="rId56"/>
                  <a:stretch/>
                </p:blipFill>
                <p:spPr>
                  <a:xfrm>
                    <a:off x="6069240" y="4765680"/>
                    <a:ext cx="209160" cy="2473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35" name="Object 67"/>
          <p:cNvGraphicFramePr/>
          <p:nvPr/>
        </p:nvGraphicFramePr>
        <p:xfrm>
          <a:off x="6069240" y="3695760"/>
          <a:ext cx="209160" cy="228240"/>
        </p:xfrm>
        <a:graphic>
          <a:graphicData uri="http://schemas.openxmlformats.org/presentationml/2006/ole">
            <p:oleObj r:id="rId57" spid="">
              <p:embed/>
              <p:pic>
                <p:nvPicPr>
                  <p:cNvPr id="136" name="Object 17" descr=""/>
                  <p:cNvPicPr/>
                  <p:nvPr/>
                </p:nvPicPr>
                <p:blipFill>
                  <a:blip r:embed="rId58"/>
                  <a:stretch/>
                </p:blipFill>
                <p:spPr>
                  <a:xfrm>
                    <a:off x="6069240" y="3695760"/>
                    <a:ext cx="20916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37" name="CustomShape 68"/>
          <p:cNvSpPr/>
          <p:nvPr/>
        </p:nvSpPr>
        <p:spPr>
          <a:xfrm>
            <a:off x="3240000" y="4005000"/>
            <a:ext cx="560160" cy="603000"/>
          </a:xfrm>
          <a:prstGeom prst="ellipse">
            <a:avLst/>
          </a:prstGeom>
          <a:solidFill>
            <a:srgbClr val="fac090">
              <a:alpha val="50000"/>
            </a:srgbClr>
          </a:solidFill>
          <a:ln w="1260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8" name="Object 69"/>
          <p:cNvGraphicFramePr/>
          <p:nvPr/>
        </p:nvGraphicFramePr>
        <p:xfrm>
          <a:off x="3368520" y="4149000"/>
          <a:ext cx="361440" cy="285480"/>
        </p:xfrm>
        <a:graphic>
          <a:graphicData uri="http://schemas.openxmlformats.org/presentationml/2006/ole">
            <p:oleObj r:id="rId59" spid="">
              <p:embed/>
              <p:pic>
                <p:nvPicPr>
                  <p:cNvPr id="139" name="Object 7" descr=""/>
                  <p:cNvPicPr/>
                  <p:nvPr/>
                </p:nvPicPr>
                <p:blipFill>
                  <a:blip r:embed="rId60"/>
                  <a:stretch/>
                </p:blipFill>
                <p:spPr>
                  <a:xfrm>
                    <a:off x="3368520" y="4149000"/>
                    <a:ext cx="36144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40" name="CustomShape 70"/>
          <p:cNvSpPr/>
          <p:nvPr/>
        </p:nvSpPr>
        <p:spPr>
          <a:xfrm>
            <a:off x="6963840" y="4005000"/>
            <a:ext cx="560160" cy="603000"/>
          </a:xfrm>
          <a:prstGeom prst="ellipse">
            <a:avLst/>
          </a:prstGeom>
          <a:solidFill>
            <a:srgbClr val="fac090">
              <a:alpha val="50000"/>
            </a:srgbClr>
          </a:solidFill>
          <a:ln w="1260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1" name="Object 71"/>
          <p:cNvGraphicFramePr/>
          <p:nvPr/>
        </p:nvGraphicFramePr>
        <p:xfrm>
          <a:off x="7101000" y="4149000"/>
          <a:ext cx="361440" cy="285480"/>
        </p:xfrm>
        <a:graphic>
          <a:graphicData uri="http://schemas.openxmlformats.org/presentationml/2006/ole">
            <p:oleObj r:id="rId61" spid="">
              <p:embed/>
              <p:pic>
                <p:nvPicPr>
                  <p:cNvPr id="142" name="Object 7" descr=""/>
                  <p:cNvPicPr/>
                  <p:nvPr/>
                </p:nvPicPr>
                <p:blipFill>
                  <a:blip r:embed="rId62"/>
                  <a:stretch/>
                </p:blipFill>
                <p:spPr>
                  <a:xfrm>
                    <a:off x="7101000" y="4149000"/>
                    <a:ext cx="36144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43" name="CustomShape 72"/>
          <p:cNvSpPr/>
          <p:nvPr/>
        </p:nvSpPr>
        <p:spPr>
          <a:xfrm>
            <a:off x="3800520" y="4306680"/>
            <a:ext cx="35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3"/>
          <p:cNvSpPr/>
          <p:nvPr/>
        </p:nvSpPr>
        <p:spPr>
          <a:xfrm>
            <a:off x="4715640" y="4306680"/>
            <a:ext cx="37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4"/>
          <p:cNvSpPr/>
          <p:nvPr/>
        </p:nvSpPr>
        <p:spPr>
          <a:xfrm>
            <a:off x="5652000" y="4306680"/>
            <a:ext cx="375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75"/>
          <p:cNvSpPr/>
          <p:nvPr/>
        </p:nvSpPr>
        <p:spPr>
          <a:xfrm>
            <a:off x="6588000" y="4306680"/>
            <a:ext cx="375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7" name="Object 76"/>
          <p:cNvGraphicFramePr/>
          <p:nvPr/>
        </p:nvGraphicFramePr>
        <p:xfrm>
          <a:off x="4788000" y="4005000"/>
          <a:ext cx="266400" cy="228240"/>
        </p:xfrm>
        <a:graphic>
          <a:graphicData uri="http://schemas.openxmlformats.org/presentationml/2006/ole">
            <p:oleObj r:id="rId63" spid="">
              <p:embed/>
              <p:pic>
                <p:nvPicPr>
                  <p:cNvPr id="148" name="Object 42" descr=""/>
                  <p:cNvPicPr/>
                  <p:nvPr/>
                </p:nvPicPr>
                <p:blipFill>
                  <a:blip r:embed="rId64"/>
                  <a:stretch/>
                </p:blipFill>
                <p:spPr>
                  <a:xfrm>
                    <a:off x="4788000" y="4005000"/>
                    <a:ext cx="26640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49" name="Object 77"/>
          <p:cNvGraphicFramePr/>
          <p:nvPr/>
        </p:nvGraphicFramePr>
        <p:xfrm>
          <a:off x="3852000" y="4005000"/>
          <a:ext cx="266400" cy="228240"/>
        </p:xfrm>
        <a:graphic>
          <a:graphicData uri="http://schemas.openxmlformats.org/presentationml/2006/ole">
            <p:oleObj r:id="rId65" spid="">
              <p:embed/>
              <p:pic>
                <p:nvPicPr>
                  <p:cNvPr id="150" name="Object 43" descr=""/>
                  <p:cNvPicPr/>
                  <p:nvPr/>
                </p:nvPicPr>
                <p:blipFill>
                  <a:blip r:embed="rId66"/>
                  <a:stretch/>
                </p:blipFill>
                <p:spPr>
                  <a:xfrm>
                    <a:off x="3852000" y="4005000"/>
                    <a:ext cx="26640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1" name="Object 78"/>
          <p:cNvGraphicFramePr/>
          <p:nvPr/>
        </p:nvGraphicFramePr>
        <p:xfrm>
          <a:off x="5724000" y="4005000"/>
          <a:ext cx="266400" cy="228240"/>
        </p:xfrm>
        <a:graphic>
          <a:graphicData uri="http://schemas.openxmlformats.org/presentationml/2006/ole">
            <p:oleObj r:id="rId67" spid="">
              <p:embed/>
              <p:pic>
                <p:nvPicPr>
                  <p:cNvPr id="152" name="Object 44" descr=""/>
                  <p:cNvPicPr/>
                  <p:nvPr/>
                </p:nvPicPr>
                <p:blipFill>
                  <a:blip r:embed="rId68"/>
                  <a:stretch/>
                </p:blipFill>
                <p:spPr>
                  <a:xfrm>
                    <a:off x="5724000" y="4005000"/>
                    <a:ext cx="26640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3" name="Object 79"/>
          <p:cNvGraphicFramePr/>
          <p:nvPr/>
        </p:nvGraphicFramePr>
        <p:xfrm>
          <a:off x="6660360" y="4005000"/>
          <a:ext cx="266400" cy="228240"/>
        </p:xfrm>
        <a:graphic>
          <a:graphicData uri="http://schemas.openxmlformats.org/presentationml/2006/ole">
            <p:oleObj r:id="rId69" spid="">
              <p:embed/>
              <p:pic>
                <p:nvPicPr>
                  <p:cNvPr id="154" name="Object 45" descr=""/>
                  <p:cNvPicPr/>
                  <p:nvPr/>
                </p:nvPicPr>
                <p:blipFill>
                  <a:blip r:embed="rId70"/>
                  <a:stretch/>
                </p:blipFill>
                <p:spPr>
                  <a:xfrm>
                    <a:off x="6660360" y="4005000"/>
                    <a:ext cx="266400" cy="2282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55" name="CustomShape 80"/>
          <p:cNvSpPr/>
          <p:nvPr/>
        </p:nvSpPr>
        <p:spPr>
          <a:xfrm>
            <a:off x="2339640" y="4149000"/>
            <a:ext cx="719640" cy="359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"/>
          <p:cNvGrpSpPr/>
          <p:nvPr/>
        </p:nvGrpSpPr>
        <p:grpSpPr>
          <a:xfrm>
            <a:off x="2834640" y="1737360"/>
            <a:ext cx="5194800" cy="3025440"/>
            <a:chOff x="2834640" y="1737360"/>
            <a:chExt cx="5194800" cy="3025440"/>
          </a:xfrm>
        </p:grpSpPr>
        <p:pic>
          <p:nvPicPr>
            <p:cNvPr id="157" name="" descr=""/>
            <p:cNvPicPr/>
            <p:nvPr/>
          </p:nvPicPr>
          <p:blipFill>
            <a:blip r:embed="rId1"/>
            <a:stretch/>
          </p:blipFill>
          <p:spPr>
            <a:xfrm>
              <a:off x="2834640" y="1737360"/>
              <a:ext cx="5194800" cy="3025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8" name="CustomShape 2"/>
            <p:cNvSpPr/>
            <p:nvPr/>
          </p:nvSpPr>
          <p:spPr>
            <a:xfrm flipH="1" flipV="1">
              <a:off x="4113720" y="3164400"/>
              <a:ext cx="902520" cy="182880"/>
            </a:xfrm>
            <a:prstGeom prst="rightArrow">
              <a:avLst>
                <a:gd name="adj1" fmla="val 23600"/>
                <a:gd name="adj2" fmla="val 87838"/>
              </a:avLst>
            </a:prstGeom>
            <a:solidFill>
              <a:srgbClr val="ed1c24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3"/>
            <p:cNvSpPr/>
            <p:nvPr/>
          </p:nvSpPr>
          <p:spPr>
            <a:xfrm flipH="1" flipV="1">
              <a:off x="5668200" y="3164400"/>
              <a:ext cx="902520" cy="182880"/>
            </a:xfrm>
            <a:prstGeom prst="rightArrow">
              <a:avLst>
                <a:gd name="adj1" fmla="val 23600"/>
                <a:gd name="adj2" fmla="val 87838"/>
              </a:avLst>
            </a:prstGeom>
            <a:solidFill>
              <a:srgbClr val="ed1c24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4"/>
            <p:cNvSpPr/>
            <p:nvPr/>
          </p:nvSpPr>
          <p:spPr>
            <a:xfrm>
              <a:off x="5212080" y="1554480"/>
              <a:ext cx="91440" cy="822960"/>
            </a:xfrm>
            <a:custGeom>
              <a:avLst/>
              <a:gdLst/>
              <a:ahLst/>
              <a:rect l="0" t="0" r="r" b="b"/>
              <a:pathLst>
                <a:path w="256" h="2288">
                  <a:moveTo>
                    <a:pt x="82" y="0"/>
                  </a:moveTo>
                  <a:lnTo>
                    <a:pt x="82" y="1832"/>
                  </a:lnTo>
                  <a:lnTo>
                    <a:pt x="0" y="1832"/>
                  </a:lnTo>
                  <a:lnTo>
                    <a:pt x="127" y="2287"/>
                  </a:lnTo>
                  <a:lnTo>
                    <a:pt x="255" y="1832"/>
                  </a:lnTo>
                  <a:lnTo>
                    <a:pt x="172" y="1832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ed1c2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5"/>
            <p:cNvSpPr/>
            <p:nvPr/>
          </p:nvSpPr>
          <p:spPr>
            <a:xfrm>
              <a:off x="3693600" y="170136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82" y="0"/>
                  </a:moveTo>
                  <a:lnTo>
                    <a:pt x="82" y="1628"/>
                  </a:lnTo>
                  <a:lnTo>
                    <a:pt x="0" y="1628"/>
                  </a:lnTo>
                  <a:lnTo>
                    <a:pt x="127" y="2033"/>
                  </a:lnTo>
                  <a:lnTo>
                    <a:pt x="255" y="1628"/>
                  </a:lnTo>
                  <a:lnTo>
                    <a:pt x="172" y="1628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ed1c2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6"/>
            <p:cNvSpPr/>
            <p:nvPr/>
          </p:nvSpPr>
          <p:spPr>
            <a:xfrm>
              <a:off x="7096320" y="170136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98" y="0"/>
                  </a:moveTo>
                  <a:lnTo>
                    <a:pt x="98" y="1645"/>
                  </a:lnTo>
                  <a:lnTo>
                    <a:pt x="0" y="1645"/>
                  </a:lnTo>
                  <a:lnTo>
                    <a:pt x="127" y="2033"/>
                  </a:lnTo>
                  <a:lnTo>
                    <a:pt x="255" y="1645"/>
                  </a:lnTo>
                  <a:lnTo>
                    <a:pt x="156" y="1645"/>
                  </a:lnTo>
                  <a:lnTo>
                    <a:pt x="156" y="0"/>
                  </a:lnTo>
                  <a:lnTo>
                    <a:pt x="98" y="0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ed1c2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7"/>
            <p:cNvSpPr/>
            <p:nvPr/>
          </p:nvSpPr>
          <p:spPr>
            <a:xfrm>
              <a:off x="7096320" y="276264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82" y="0"/>
                  </a:moveTo>
                  <a:lnTo>
                    <a:pt x="82" y="1628"/>
                  </a:lnTo>
                  <a:lnTo>
                    <a:pt x="0" y="1628"/>
                  </a:lnTo>
                  <a:lnTo>
                    <a:pt x="127" y="2033"/>
                  </a:lnTo>
                  <a:lnTo>
                    <a:pt x="255" y="1628"/>
                  </a:lnTo>
                  <a:lnTo>
                    <a:pt x="172" y="1628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ed1c2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8"/>
            <p:cNvSpPr/>
            <p:nvPr/>
          </p:nvSpPr>
          <p:spPr>
            <a:xfrm>
              <a:off x="5212080" y="274320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82" y="0"/>
                  </a:moveTo>
                  <a:lnTo>
                    <a:pt x="82" y="1628"/>
                  </a:lnTo>
                  <a:lnTo>
                    <a:pt x="0" y="1628"/>
                  </a:lnTo>
                  <a:lnTo>
                    <a:pt x="127" y="2033"/>
                  </a:lnTo>
                  <a:lnTo>
                    <a:pt x="255" y="1628"/>
                  </a:lnTo>
                  <a:lnTo>
                    <a:pt x="172" y="1628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ed1c2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9"/>
            <p:cNvSpPr/>
            <p:nvPr/>
          </p:nvSpPr>
          <p:spPr>
            <a:xfrm>
              <a:off x="3677040" y="272664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82" y="0"/>
                  </a:moveTo>
                  <a:lnTo>
                    <a:pt x="82" y="1628"/>
                  </a:lnTo>
                  <a:lnTo>
                    <a:pt x="0" y="1628"/>
                  </a:lnTo>
                  <a:lnTo>
                    <a:pt x="127" y="2033"/>
                  </a:lnTo>
                  <a:lnTo>
                    <a:pt x="255" y="1628"/>
                  </a:lnTo>
                  <a:lnTo>
                    <a:pt x="172" y="1628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ed1c24"/>
            </a:solidFill>
            <a:ln>
              <a:solidFill>
                <a:srgbClr val="ed1c2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CustomShape 10"/>
          <p:cNvSpPr/>
          <p:nvPr/>
        </p:nvSpPr>
        <p:spPr>
          <a:xfrm>
            <a:off x="2926080" y="4754880"/>
            <a:ext cx="2286000" cy="1280160"/>
          </a:xfrm>
          <a:prstGeom prst="wedgeRectCallout">
            <a:avLst>
              <a:gd name="adj1" fmla="val -33578"/>
              <a:gd name="adj2" fmla="val 28097"/>
            </a:avLst>
          </a:prstGeom>
          <a:solidFill>
            <a:srgbClr val="ffffff"/>
          </a:solidFill>
          <a:ln>
            <a:solidFill>
              <a:srgbClr val="ef413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Arial"/>
              </a:rPr>
              <a:t>Many values &gt; 1: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1" lang="en-US" sz="1400" spc="-1" strike="noStrike">
                <a:latin typeface="Arial"/>
              </a:rPr>
              <a:t>exploding gradient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Gradient clipping to 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latin typeface="Arial"/>
              </a:rPr>
              <a:t>scale big gradient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2834640" y="1737360"/>
            <a:ext cx="5194800" cy="3025440"/>
            <a:chOff x="2834640" y="1737360"/>
            <a:chExt cx="5194800" cy="3025440"/>
          </a:xfrm>
        </p:grpSpPr>
        <p:pic>
          <p:nvPicPr>
            <p:cNvPr id="168" name="" descr=""/>
            <p:cNvPicPr/>
            <p:nvPr/>
          </p:nvPicPr>
          <p:blipFill>
            <a:blip r:embed="rId1"/>
            <a:stretch/>
          </p:blipFill>
          <p:spPr>
            <a:xfrm>
              <a:off x="2834640" y="1737360"/>
              <a:ext cx="5194800" cy="30254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9" name="CustomShape 2"/>
            <p:cNvSpPr/>
            <p:nvPr/>
          </p:nvSpPr>
          <p:spPr>
            <a:xfrm flipH="1" flipV="1">
              <a:off x="4113720" y="3164400"/>
              <a:ext cx="902520" cy="182880"/>
            </a:xfrm>
            <a:prstGeom prst="rightArrow">
              <a:avLst>
                <a:gd name="adj1" fmla="val 23600"/>
                <a:gd name="adj2" fmla="val 87838"/>
              </a:avLst>
            </a:prstGeom>
            <a:solidFill>
              <a:srgbClr val="729fc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3"/>
            <p:cNvSpPr/>
            <p:nvPr/>
          </p:nvSpPr>
          <p:spPr>
            <a:xfrm flipH="1" flipV="1">
              <a:off x="5668200" y="3164400"/>
              <a:ext cx="902520" cy="182880"/>
            </a:xfrm>
            <a:prstGeom prst="rightArrow">
              <a:avLst>
                <a:gd name="adj1" fmla="val 23600"/>
                <a:gd name="adj2" fmla="val 87838"/>
              </a:avLst>
            </a:prstGeom>
            <a:solidFill>
              <a:srgbClr val="729fcf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"/>
            <p:cNvSpPr/>
            <p:nvPr/>
          </p:nvSpPr>
          <p:spPr>
            <a:xfrm>
              <a:off x="5212080" y="1554480"/>
              <a:ext cx="91440" cy="822960"/>
            </a:xfrm>
            <a:custGeom>
              <a:avLst/>
              <a:gdLst/>
              <a:ahLst/>
              <a:rect l="0" t="0" r="r" b="b"/>
              <a:pathLst>
                <a:path w="256" h="2288">
                  <a:moveTo>
                    <a:pt x="82" y="0"/>
                  </a:moveTo>
                  <a:lnTo>
                    <a:pt x="82" y="1832"/>
                  </a:lnTo>
                  <a:lnTo>
                    <a:pt x="0" y="1832"/>
                  </a:lnTo>
                  <a:lnTo>
                    <a:pt x="127" y="2287"/>
                  </a:lnTo>
                  <a:lnTo>
                    <a:pt x="255" y="1832"/>
                  </a:lnTo>
                  <a:lnTo>
                    <a:pt x="172" y="1832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5"/>
            <p:cNvSpPr/>
            <p:nvPr/>
          </p:nvSpPr>
          <p:spPr>
            <a:xfrm>
              <a:off x="3693600" y="170136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82" y="0"/>
                  </a:moveTo>
                  <a:lnTo>
                    <a:pt x="82" y="1628"/>
                  </a:lnTo>
                  <a:lnTo>
                    <a:pt x="0" y="1628"/>
                  </a:lnTo>
                  <a:lnTo>
                    <a:pt x="127" y="2033"/>
                  </a:lnTo>
                  <a:lnTo>
                    <a:pt x="255" y="1628"/>
                  </a:lnTo>
                  <a:lnTo>
                    <a:pt x="172" y="1628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6"/>
            <p:cNvSpPr/>
            <p:nvPr/>
          </p:nvSpPr>
          <p:spPr>
            <a:xfrm>
              <a:off x="7096320" y="170136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98" y="0"/>
                  </a:moveTo>
                  <a:lnTo>
                    <a:pt x="98" y="1645"/>
                  </a:lnTo>
                  <a:lnTo>
                    <a:pt x="0" y="1645"/>
                  </a:lnTo>
                  <a:lnTo>
                    <a:pt x="127" y="2033"/>
                  </a:lnTo>
                  <a:lnTo>
                    <a:pt x="255" y="1645"/>
                  </a:lnTo>
                  <a:lnTo>
                    <a:pt x="156" y="1645"/>
                  </a:lnTo>
                  <a:lnTo>
                    <a:pt x="156" y="0"/>
                  </a:lnTo>
                  <a:lnTo>
                    <a:pt x="98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7"/>
            <p:cNvSpPr/>
            <p:nvPr/>
          </p:nvSpPr>
          <p:spPr>
            <a:xfrm>
              <a:off x="7096320" y="276264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82" y="0"/>
                  </a:moveTo>
                  <a:lnTo>
                    <a:pt x="82" y="1628"/>
                  </a:lnTo>
                  <a:lnTo>
                    <a:pt x="0" y="1628"/>
                  </a:lnTo>
                  <a:lnTo>
                    <a:pt x="127" y="2033"/>
                  </a:lnTo>
                  <a:lnTo>
                    <a:pt x="255" y="1628"/>
                  </a:lnTo>
                  <a:lnTo>
                    <a:pt x="172" y="1628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8"/>
            <p:cNvSpPr/>
            <p:nvPr/>
          </p:nvSpPr>
          <p:spPr>
            <a:xfrm>
              <a:off x="5212080" y="274320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82" y="0"/>
                  </a:moveTo>
                  <a:lnTo>
                    <a:pt x="82" y="1628"/>
                  </a:lnTo>
                  <a:lnTo>
                    <a:pt x="0" y="1628"/>
                  </a:lnTo>
                  <a:lnTo>
                    <a:pt x="127" y="2033"/>
                  </a:lnTo>
                  <a:lnTo>
                    <a:pt x="255" y="1628"/>
                  </a:lnTo>
                  <a:lnTo>
                    <a:pt x="172" y="1628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9"/>
            <p:cNvSpPr/>
            <p:nvPr/>
          </p:nvSpPr>
          <p:spPr>
            <a:xfrm>
              <a:off x="3677040" y="2726640"/>
              <a:ext cx="91440" cy="731520"/>
            </a:xfrm>
            <a:custGeom>
              <a:avLst/>
              <a:gdLst/>
              <a:ahLst/>
              <a:rect l="0" t="0" r="r" b="b"/>
              <a:pathLst>
                <a:path w="256" h="2034">
                  <a:moveTo>
                    <a:pt x="82" y="0"/>
                  </a:moveTo>
                  <a:lnTo>
                    <a:pt x="82" y="1628"/>
                  </a:lnTo>
                  <a:lnTo>
                    <a:pt x="0" y="1628"/>
                  </a:lnTo>
                  <a:lnTo>
                    <a:pt x="127" y="2033"/>
                  </a:lnTo>
                  <a:lnTo>
                    <a:pt x="255" y="1628"/>
                  </a:lnTo>
                  <a:lnTo>
                    <a:pt x="172" y="1628"/>
                  </a:lnTo>
                  <a:lnTo>
                    <a:pt x="172" y="0"/>
                  </a:lnTo>
                  <a:lnTo>
                    <a:pt x="82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CustomShape 10"/>
          <p:cNvSpPr/>
          <p:nvPr/>
        </p:nvSpPr>
        <p:spPr>
          <a:xfrm>
            <a:off x="2926080" y="4754880"/>
            <a:ext cx="2286000" cy="1280160"/>
          </a:xfrm>
          <a:prstGeom prst="wedgeRectCallout">
            <a:avLst>
              <a:gd name="adj1" fmla="val -33578"/>
              <a:gd name="adj2" fmla="val 2809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latin typeface="Arial"/>
              </a:rPr>
              <a:t>Many values &lt; 1: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1" lang="en-US" sz="1400" spc="-1" strike="noStrike">
                <a:latin typeface="Arial"/>
              </a:rPr>
              <a:t>vanishing gradient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1. Activation function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2.Weight initialization</a:t>
            </a:r>
            <a:endParaRPr b="0" lang="en-US" sz="1200" spc="-1" strike="noStrike">
              <a:latin typeface="Arial"/>
            </a:endParaRPr>
          </a:p>
          <a:p>
            <a:pPr algn="ctr"/>
            <a:r>
              <a:rPr b="0" lang="en-US" sz="1200" spc="-1" strike="noStrike">
                <a:latin typeface="Arial"/>
              </a:rPr>
              <a:t>3. Network architecture</a:t>
            </a:r>
            <a:endParaRPr b="0" lang="en-US" sz="1200" spc="-1" strike="noStrike">
              <a:latin typeface="Arial"/>
            </a:endParaRPr>
          </a:p>
          <a:p>
            <a:pPr algn="ctr"/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2017-09-11T16:26:15Z</dcterms:created>
  <dc:creator>Windows-Benutzer</dc:creator>
  <dc:description/>
  <dc:language>en-US</dc:language>
  <cp:lastModifiedBy/>
  <dcterms:modified xsi:type="dcterms:W3CDTF">2021-01-04T23:33:00Z</dcterms:modified>
  <cp:revision>9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