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17.01.2018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4.bin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24" Type="http://schemas.openxmlformats.org/officeDocument/2006/relationships/oleObject" Target="../embeddings/oleObject22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oleObject" Target="../embeddings/oleObject21.bin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1763688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763688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1763984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900238" y="5230813"/>
          <a:ext cx="342900" cy="285750"/>
        </p:xfrm>
        <a:graphic>
          <a:graphicData uri="http://schemas.openxmlformats.org/presentationml/2006/ole">
            <p:oleObj spid="_x0000_s1034" name="Formel" r:id="rId3" imgW="228600" imgH="190440" progId="Equation.3">
              <p:embed/>
            </p:oleObj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919288" y="4149725"/>
          <a:ext cx="323850" cy="285750"/>
        </p:xfrm>
        <a:graphic>
          <a:graphicData uri="http://schemas.openxmlformats.org/presentationml/2006/ole">
            <p:oleObj spid="_x0000_s1035" name="Formel" r:id="rId4" imgW="215640" imgH="190440" progId="Equation.3">
              <p:embed/>
            </p:oleObj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1884363" y="3049588"/>
          <a:ext cx="323850" cy="342900"/>
        </p:xfrm>
        <a:graphic>
          <a:graphicData uri="http://schemas.openxmlformats.org/presentationml/2006/ole">
            <p:oleObj spid="_x0000_s1036" name="Formel" r:id="rId5" imgW="215640" imgH="228600" progId="Equation.3">
              <p:embed/>
            </p:oleObj>
          </a:graphicData>
        </a:graphic>
      </p:graphicFrame>
      <p:cxnSp>
        <p:nvCxnSpPr>
          <p:cNvPr id="33" name="Gerade Verbindung mit Pfeil 32"/>
          <p:cNvCxnSpPr>
            <a:stCxn id="23" idx="0"/>
            <a:endCxn id="24" idx="4"/>
          </p:cNvCxnSpPr>
          <p:nvPr/>
        </p:nvCxnSpPr>
        <p:spPr>
          <a:xfrm flipV="1">
            <a:off x="2043865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4" idx="0"/>
            <a:endCxn id="25" idx="4"/>
          </p:cNvCxnSpPr>
          <p:nvPr/>
        </p:nvCxnSpPr>
        <p:spPr>
          <a:xfrm flipV="1">
            <a:off x="2043865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Object 16"/>
          <p:cNvGraphicFramePr>
            <a:graphicFrameLocks noChangeAspect="1"/>
          </p:cNvGraphicFramePr>
          <p:nvPr/>
        </p:nvGraphicFramePr>
        <p:xfrm>
          <a:off x="1805434" y="4765675"/>
          <a:ext cx="209550" cy="247650"/>
        </p:xfrm>
        <a:graphic>
          <a:graphicData uri="http://schemas.openxmlformats.org/presentationml/2006/ole">
            <p:oleObj spid="_x0000_s1039" name="Formel" r:id="rId6" imgW="139680" imgH="164880" progId="Equation.3">
              <p:embed/>
            </p:oleObj>
          </a:graphicData>
        </a:graphic>
      </p:graphicFrame>
      <p:graphicFrame>
        <p:nvGraphicFramePr>
          <p:cNvPr id="38" name="Object 17"/>
          <p:cNvGraphicFramePr>
            <a:graphicFrameLocks noChangeAspect="1"/>
          </p:cNvGraphicFramePr>
          <p:nvPr/>
        </p:nvGraphicFramePr>
        <p:xfrm>
          <a:off x="1805434" y="3695700"/>
          <a:ext cx="209550" cy="228600"/>
        </p:xfrm>
        <a:graphic>
          <a:graphicData uri="http://schemas.openxmlformats.org/presentationml/2006/ole">
            <p:oleObj spid="_x0000_s1040" name="Formel" r:id="rId7" imgW="139680" imgH="15228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2699792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2699792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41" name="Ellipse 40"/>
          <p:cNvSpPr/>
          <p:nvPr/>
        </p:nvSpPr>
        <p:spPr>
          <a:xfrm>
            <a:off x="2700088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2835275" y="5229225"/>
          <a:ext cx="342900" cy="285750"/>
        </p:xfrm>
        <a:graphic>
          <a:graphicData uri="http://schemas.openxmlformats.org/presentationml/2006/ole">
            <p:oleObj spid="_x0000_s1041" name="Formel" r:id="rId8" imgW="228600" imgH="190440" progId="Equation.3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2854325" y="4149725"/>
          <a:ext cx="323850" cy="285750"/>
        </p:xfrm>
        <a:graphic>
          <a:graphicData uri="http://schemas.openxmlformats.org/presentationml/2006/ole">
            <p:oleObj spid="_x0000_s1042" name="Formel" r:id="rId9" imgW="215640" imgH="190440" progId="Equation.3">
              <p:embed/>
            </p:oleObj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2820988" y="3049588"/>
          <a:ext cx="323850" cy="342900"/>
        </p:xfrm>
        <a:graphic>
          <a:graphicData uri="http://schemas.openxmlformats.org/presentationml/2006/ole">
            <p:oleObj spid="_x0000_s1043" name="Formel" r:id="rId10" imgW="215640" imgH="228600" progId="Equation.3">
              <p:embed/>
            </p:oleObj>
          </a:graphicData>
        </a:graphic>
      </p:graphicFrame>
      <p:cxnSp>
        <p:nvCxnSpPr>
          <p:cNvPr id="49" name="Gerade Verbindung mit Pfeil 48"/>
          <p:cNvCxnSpPr>
            <a:stCxn id="39" idx="0"/>
            <a:endCxn id="40" idx="4"/>
          </p:cNvCxnSpPr>
          <p:nvPr/>
        </p:nvCxnSpPr>
        <p:spPr>
          <a:xfrm flipV="1">
            <a:off x="2979969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0" idx="0"/>
            <a:endCxn id="41" idx="4"/>
          </p:cNvCxnSpPr>
          <p:nvPr/>
        </p:nvCxnSpPr>
        <p:spPr>
          <a:xfrm flipV="1">
            <a:off x="2979969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16"/>
          <p:cNvGraphicFramePr>
            <a:graphicFrameLocks noChangeAspect="1"/>
          </p:cNvGraphicFramePr>
          <p:nvPr/>
        </p:nvGraphicFramePr>
        <p:xfrm>
          <a:off x="2741538" y="4765675"/>
          <a:ext cx="209550" cy="247650"/>
        </p:xfrm>
        <a:graphic>
          <a:graphicData uri="http://schemas.openxmlformats.org/presentationml/2006/ole">
            <p:oleObj spid="_x0000_s1046" name="Formel" r:id="rId11" imgW="139680" imgH="164880" progId="Equation.3">
              <p:embed/>
            </p:oleObj>
          </a:graphicData>
        </a:graphic>
      </p:graphicFrame>
      <p:graphicFrame>
        <p:nvGraphicFramePr>
          <p:cNvPr id="54" name="Object 17"/>
          <p:cNvGraphicFramePr>
            <a:graphicFrameLocks noChangeAspect="1"/>
          </p:cNvGraphicFramePr>
          <p:nvPr/>
        </p:nvGraphicFramePr>
        <p:xfrm>
          <a:off x="2741538" y="3695700"/>
          <a:ext cx="209550" cy="228600"/>
        </p:xfrm>
        <a:graphic>
          <a:graphicData uri="http://schemas.openxmlformats.org/presentationml/2006/ole">
            <p:oleObj spid="_x0000_s1047" name="Formel" r:id="rId12" imgW="139680" imgH="152280" progId="Equation.3">
              <p:embed/>
            </p:oleObj>
          </a:graphicData>
        </a:graphic>
      </p:graphicFrame>
      <p:sp>
        <p:nvSpPr>
          <p:cNvPr id="55" name="Ellipse 54"/>
          <p:cNvSpPr/>
          <p:nvPr/>
        </p:nvSpPr>
        <p:spPr>
          <a:xfrm>
            <a:off x="5683246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5683246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57" name="Ellipse 56"/>
          <p:cNvSpPr/>
          <p:nvPr/>
        </p:nvSpPr>
        <p:spPr>
          <a:xfrm>
            <a:off x="5683542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5762625" y="5229225"/>
          <a:ext cx="457200" cy="285750"/>
        </p:xfrm>
        <a:graphic>
          <a:graphicData uri="http://schemas.openxmlformats.org/presentationml/2006/ole">
            <p:oleObj spid="_x0000_s1048" name="Formel" r:id="rId13" imgW="304560" imgH="190440" progId="Equation.3">
              <p:embed/>
            </p:oleObj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5781675" y="4149725"/>
          <a:ext cx="438150" cy="285750"/>
        </p:xfrm>
        <a:graphic>
          <a:graphicData uri="http://schemas.openxmlformats.org/presentationml/2006/ole">
            <p:oleObj spid="_x0000_s1049" name="Formel" r:id="rId14" imgW="291960" imgH="190440" progId="Equation.3">
              <p:embed/>
            </p:oleObj>
          </a:graphicData>
        </a:graphic>
      </p:graphicFrame>
      <p:graphicFrame>
        <p:nvGraphicFramePr>
          <p:cNvPr id="60" name="Object 13"/>
          <p:cNvGraphicFramePr>
            <a:graphicFrameLocks noChangeAspect="1"/>
          </p:cNvGraphicFramePr>
          <p:nvPr/>
        </p:nvGraphicFramePr>
        <p:xfrm>
          <a:off x="5737225" y="3049588"/>
          <a:ext cx="457200" cy="342900"/>
        </p:xfrm>
        <a:graphic>
          <a:graphicData uri="http://schemas.openxmlformats.org/presentationml/2006/ole">
            <p:oleObj spid="_x0000_s1050" name="Formel" r:id="rId15" imgW="304560" imgH="228600" progId="Equation.3">
              <p:embed/>
            </p:oleObj>
          </a:graphicData>
        </a:graphic>
      </p:graphicFrame>
      <p:sp>
        <p:nvSpPr>
          <p:cNvPr id="61" name="Ellipse 60"/>
          <p:cNvSpPr/>
          <p:nvPr/>
        </p:nvSpPr>
        <p:spPr>
          <a:xfrm>
            <a:off x="5683246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2" name="Object 13"/>
          <p:cNvGraphicFramePr>
            <a:graphicFrameLocks noChangeAspect="1"/>
          </p:cNvGraphicFramePr>
          <p:nvPr/>
        </p:nvGraphicFramePr>
        <p:xfrm>
          <a:off x="5765800" y="1989138"/>
          <a:ext cx="400050" cy="285750"/>
        </p:xfrm>
        <a:graphic>
          <a:graphicData uri="http://schemas.openxmlformats.org/presentationml/2006/ole">
            <p:oleObj spid="_x0000_s1051" name="Formel" r:id="rId16" imgW="266400" imgH="190440" progId="Equation.3">
              <p:embed/>
            </p:oleObj>
          </a:graphicData>
        </a:graphic>
      </p:graphicFrame>
      <p:sp>
        <p:nvSpPr>
          <p:cNvPr id="63" name="Ellipse 62"/>
          <p:cNvSpPr/>
          <p:nvPr/>
        </p:nvSpPr>
        <p:spPr>
          <a:xfrm>
            <a:off x="5683246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4" name="Object 13"/>
          <p:cNvGraphicFramePr>
            <a:graphicFrameLocks noChangeAspect="1"/>
          </p:cNvGraphicFramePr>
          <p:nvPr/>
        </p:nvGraphicFramePr>
        <p:xfrm>
          <a:off x="5737225" y="908050"/>
          <a:ext cx="457200" cy="342900"/>
        </p:xfrm>
        <a:graphic>
          <a:graphicData uri="http://schemas.openxmlformats.org/presentationml/2006/ole">
            <p:oleObj spid="_x0000_s1052" name="Formel" r:id="rId17" imgW="304560" imgH="228600" progId="Equation.3">
              <p:embed/>
            </p:oleObj>
          </a:graphicData>
        </a:graphic>
      </p:graphicFrame>
      <p:cxnSp>
        <p:nvCxnSpPr>
          <p:cNvPr id="65" name="Gerade Verbindung mit Pfeil 64"/>
          <p:cNvCxnSpPr>
            <a:stCxn id="55" idx="0"/>
            <a:endCxn id="56" idx="4"/>
          </p:cNvCxnSpPr>
          <p:nvPr/>
        </p:nvCxnSpPr>
        <p:spPr>
          <a:xfrm flipV="1">
            <a:off x="5963423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6" idx="0"/>
            <a:endCxn id="57" idx="4"/>
          </p:cNvCxnSpPr>
          <p:nvPr/>
        </p:nvCxnSpPr>
        <p:spPr>
          <a:xfrm flipV="1">
            <a:off x="5963423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/>
          <p:cNvCxnSpPr>
            <a:stCxn id="57" idx="0"/>
            <a:endCxn id="61" idx="4"/>
          </p:cNvCxnSpPr>
          <p:nvPr/>
        </p:nvCxnSpPr>
        <p:spPr>
          <a:xfrm flipH="1" flipV="1">
            <a:off x="5963423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63" idx="4"/>
            <a:endCxn id="61" idx="0"/>
          </p:cNvCxnSpPr>
          <p:nvPr/>
        </p:nvCxnSpPr>
        <p:spPr>
          <a:xfrm>
            <a:off x="5963423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Object 16"/>
          <p:cNvGraphicFramePr>
            <a:graphicFrameLocks noChangeAspect="1"/>
          </p:cNvGraphicFramePr>
          <p:nvPr/>
        </p:nvGraphicFramePr>
        <p:xfrm>
          <a:off x="5724992" y="4765675"/>
          <a:ext cx="209550" cy="247650"/>
        </p:xfrm>
        <a:graphic>
          <a:graphicData uri="http://schemas.openxmlformats.org/presentationml/2006/ole">
            <p:oleObj spid="_x0000_s1053" name="Formel" r:id="rId18" imgW="139680" imgH="164880" progId="Equation.3">
              <p:embed/>
            </p:oleObj>
          </a:graphicData>
        </a:graphic>
      </p:graphicFrame>
      <p:graphicFrame>
        <p:nvGraphicFramePr>
          <p:cNvPr id="70" name="Object 17"/>
          <p:cNvGraphicFramePr>
            <a:graphicFrameLocks noChangeAspect="1"/>
          </p:cNvGraphicFramePr>
          <p:nvPr/>
        </p:nvGraphicFramePr>
        <p:xfrm>
          <a:off x="5724992" y="3695700"/>
          <a:ext cx="209550" cy="228600"/>
        </p:xfrm>
        <a:graphic>
          <a:graphicData uri="http://schemas.openxmlformats.org/presentationml/2006/ole">
            <p:oleObj spid="_x0000_s1054" name="Formel" r:id="rId19" imgW="139680" imgH="152280" progId="Equation.3">
              <p:embed/>
            </p:oleObj>
          </a:graphicData>
        </a:graphic>
      </p:graphicFrame>
      <p:cxnSp>
        <p:nvCxnSpPr>
          <p:cNvPr id="76" name="Gerade Verbindung mit Pfeil 75"/>
          <p:cNvCxnSpPr>
            <a:stCxn id="24" idx="6"/>
            <a:endCxn id="40" idx="2"/>
          </p:cNvCxnSpPr>
          <p:nvPr/>
        </p:nvCxnSpPr>
        <p:spPr>
          <a:xfrm>
            <a:off x="2324041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42"/>
          <p:cNvGraphicFramePr>
            <a:graphicFrameLocks noChangeAspect="1"/>
          </p:cNvGraphicFramePr>
          <p:nvPr/>
        </p:nvGraphicFramePr>
        <p:xfrm>
          <a:off x="2396345" y="4005064"/>
          <a:ext cx="266700" cy="228600"/>
        </p:xfrm>
        <a:graphic>
          <a:graphicData uri="http://schemas.openxmlformats.org/presentationml/2006/ole">
            <p:oleObj spid="_x0000_s1057" name="Formel" r:id="rId20" imgW="177480" imgH="152280" progId="Equation.3">
              <p:embed/>
            </p:oleObj>
          </a:graphicData>
        </a:graphic>
      </p:graphicFrame>
      <p:graphicFrame>
        <p:nvGraphicFramePr>
          <p:cNvPr id="81" name="Object 44"/>
          <p:cNvGraphicFramePr>
            <a:graphicFrameLocks noChangeAspect="1"/>
          </p:cNvGraphicFramePr>
          <p:nvPr/>
        </p:nvGraphicFramePr>
        <p:xfrm>
          <a:off x="3332449" y="4005064"/>
          <a:ext cx="266700" cy="228600"/>
        </p:xfrm>
        <a:graphic>
          <a:graphicData uri="http://schemas.openxmlformats.org/presentationml/2006/ole">
            <p:oleObj spid="_x0000_s1059" name="Formel" r:id="rId21" imgW="177480" imgH="152280" progId="Equation.3">
              <p:embed/>
            </p:oleObj>
          </a:graphicData>
        </a:graphic>
      </p:graphicFrame>
      <p:cxnSp>
        <p:nvCxnSpPr>
          <p:cNvPr id="87" name="Gerade Verbindung mit Pfeil 86"/>
          <p:cNvCxnSpPr/>
          <p:nvPr/>
        </p:nvCxnSpPr>
        <p:spPr>
          <a:xfrm>
            <a:off x="3260145" y="4305600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Ellipse 87"/>
          <p:cNvSpPr/>
          <p:nvPr/>
        </p:nvSpPr>
        <p:spPr>
          <a:xfrm>
            <a:off x="4731727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9" name="Ellipse 88"/>
          <p:cNvSpPr/>
          <p:nvPr/>
        </p:nvSpPr>
        <p:spPr>
          <a:xfrm>
            <a:off x="4731727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90" name="Ellipse 89"/>
          <p:cNvSpPr/>
          <p:nvPr/>
        </p:nvSpPr>
        <p:spPr>
          <a:xfrm>
            <a:off x="4732023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1" name="Object 3"/>
          <p:cNvGraphicFramePr>
            <a:graphicFrameLocks noChangeAspect="1"/>
          </p:cNvGraphicFramePr>
          <p:nvPr/>
        </p:nvGraphicFramePr>
        <p:xfrm>
          <a:off x="4886325" y="5229225"/>
          <a:ext cx="304800" cy="285750"/>
        </p:xfrm>
        <a:graphic>
          <a:graphicData uri="http://schemas.openxmlformats.org/presentationml/2006/ole">
            <p:oleObj spid="_x0000_s1061" name="Formel" r:id="rId22" imgW="203040" imgH="190440" progId="Equation.3">
              <p:embed/>
            </p:oleObj>
          </a:graphicData>
        </a:graphic>
      </p:graphicFrame>
      <p:graphicFrame>
        <p:nvGraphicFramePr>
          <p:cNvPr id="92" name="Object 7"/>
          <p:cNvGraphicFramePr>
            <a:graphicFrameLocks noChangeAspect="1"/>
          </p:cNvGraphicFramePr>
          <p:nvPr/>
        </p:nvGraphicFramePr>
        <p:xfrm>
          <a:off x="4895850" y="4149725"/>
          <a:ext cx="304800" cy="285750"/>
        </p:xfrm>
        <a:graphic>
          <a:graphicData uri="http://schemas.openxmlformats.org/presentationml/2006/ole">
            <p:oleObj spid="_x0000_s1062" name="Formel" r:id="rId23" imgW="203040" imgH="190440" progId="Equation.3">
              <p:embed/>
            </p:oleObj>
          </a:graphicData>
        </a:graphic>
      </p:graphicFrame>
      <p:graphicFrame>
        <p:nvGraphicFramePr>
          <p:cNvPr id="93" name="Object 13"/>
          <p:cNvGraphicFramePr>
            <a:graphicFrameLocks noChangeAspect="1"/>
          </p:cNvGraphicFramePr>
          <p:nvPr/>
        </p:nvGraphicFramePr>
        <p:xfrm>
          <a:off x="4860925" y="3049588"/>
          <a:ext cx="304800" cy="342900"/>
        </p:xfrm>
        <a:graphic>
          <a:graphicData uri="http://schemas.openxmlformats.org/presentationml/2006/ole">
            <p:oleObj spid="_x0000_s1063" name="Formel" r:id="rId24" imgW="203040" imgH="228600" progId="Equation.3">
              <p:embed/>
            </p:oleObj>
          </a:graphicData>
        </a:graphic>
      </p:graphicFrame>
      <p:cxnSp>
        <p:nvCxnSpPr>
          <p:cNvPr id="98" name="Gerade Verbindung mit Pfeil 97"/>
          <p:cNvCxnSpPr>
            <a:stCxn id="88" idx="0"/>
            <a:endCxn id="89" idx="4"/>
          </p:cNvCxnSpPr>
          <p:nvPr/>
        </p:nvCxnSpPr>
        <p:spPr>
          <a:xfrm flipV="1">
            <a:off x="5011904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>
            <a:stCxn id="89" idx="0"/>
            <a:endCxn id="90" idx="4"/>
          </p:cNvCxnSpPr>
          <p:nvPr/>
        </p:nvCxnSpPr>
        <p:spPr>
          <a:xfrm flipV="1">
            <a:off x="5011904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" name="Object 16"/>
          <p:cNvGraphicFramePr>
            <a:graphicFrameLocks noChangeAspect="1"/>
          </p:cNvGraphicFramePr>
          <p:nvPr/>
        </p:nvGraphicFramePr>
        <p:xfrm>
          <a:off x="4773473" y="4765675"/>
          <a:ext cx="209550" cy="247650"/>
        </p:xfrm>
        <a:graphic>
          <a:graphicData uri="http://schemas.openxmlformats.org/presentationml/2006/ole">
            <p:oleObj spid="_x0000_s1066" name="Formel" r:id="rId25" imgW="139680" imgH="164880" progId="Equation.3">
              <p:embed/>
            </p:oleObj>
          </a:graphicData>
        </a:graphic>
      </p:graphicFrame>
      <p:graphicFrame>
        <p:nvGraphicFramePr>
          <p:cNvPr id="103" name="Object 17"/>
          <p:cNvGraphicFramePr>
            <a:graphicFrameLocks noChangeAspect="1"/>
          </p:cNvGraphicFramePr>
          <p:nvPr/>
        </p:nvGraphicFramePr>
        <p:xfrm>
          <a:off x="4773473" y="3695700"/>
          <a:ext cx="209550" cy="228600"/>
        </p:xfrm>
        <a:graphic>
          <a:graphicData uri="http://schemas.openxmlformats.org/presentationml/2006/ole">
            <p:oleObj spid="_x0000_s1067" name="Formel" r:id="rId26" imgW="139680" imgH="152280" progId="Equation.3">
              <p:embed/>
            </p:oleObj>
          </a:graphicData>
        </a:graphic>
      </p:graphicFrame>
      <p:cxnSp>
        <p:nvCxnSpPr>
          <p:cNvPr id="104" name="Gerade Verbindung mit Pfeil 103"/>
          <p:cNvCxnSpPr>
            <a:stCxn id="89" idx="6"/>
          </p:cNvCxnSpPr>
          <p:nvPr/>
        </p:nvCxnSpPr>
        <p:spPr>
          <a:xfrm>
            <a:off x="5292080" y="4306723"/>
            <a:ext cx="376047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5" name="Object 45"/>
          <p:cNvGraphicFramePr>
            <a:graphicFrameLocks noChangeAspect="1"/>
          </p:cNvGraphicFramePr>
          <p:nvPr/>
        </p:nvGraphicFramePr>
        <p:xfrm>
          <a:off x="5364384" y="4005064"/>
          <a:ext cx="266700" cy="228600"/>
        </p:xfrm>
        <a:graphic>
          <a:graphicData uri="http://schemas.openxmlformats.org/presentationml/2006/ole">
            <p:oleObj spid="_x0000_s1068" name="Formel" r:id="rId27" imgW="177480" imgH="152280" progId="Equation.3">
              <p:embed/>
            </p:oleObj>
          </a:graphicData>
        </a:graphic>
      </p:graphicFrame>
      <p:cxnSp>
        <p:nvCxnSpPr>
          <p:cNvPr id="106" name="Gerade Verbindung mit Pfeil 105"/>
          <p:cNvCxnSpPr/>
          <p:nvPr/>
        </p:nvCxnSpPr>
        <p:spPr>
          <a:xfrm>
            <a:off x="4355976" y="4305600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9" name="Object 45"/>
          <p:cNvGraphicFramePr>
            <a:graphicFrameLocks noChangeAspect="1"/>
          </p:cNvGraphicFramePr>
          <p:nvPr/>
        </p:nvGraphicFramePr>
        <p:xfrm>
          <a:off x="4393019" y="4005064"/>
          <a:ext cx="266700" cy="228600"/>
        </p:xfrm>
        <a:graphic>
          <a:graphicData uri="http://schemas.openxmlformats.org/presentationml/2006/ole">
            <p:oleObj spid="_x0000_s1069" name="Formel" r:id="rId28" imgW="177480" imgH="152280" progId="Equation.3">
              <p:embed/>
            </p:oleObj>
          </a:graphicData>
        </a:graphic>
      </p:graphicFrame>
      <p:cxnSp>
        <p:nvCxnSpPr>
          <p:cNvPr id="108" name="Gerade Verbindung 107"/>
          <p:cNvCxnSpPr/>
          <p:nvPr/>
        </p:nvCxnSpPr>
        <p:spPr>
          <a:xfrm>
            <a:off x="3779912" y="4293096"/>
            <a:ext cx="3600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/>
          <p:nvPr/>
        </p:nvCxnSpPr>
        <p:spPr>
          <a:xfrm>
            <a:off x="6084168" y="256490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>
            <a:off x="6084168" y="364502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/>
          <p:nvPr/>
        </p:nvCxnSpPr>
        <p:spPr>
          <a:xfrm>
            <a:off x="6084168" y="472514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/>
          <p:cNvCxnSpPr/>
          <p:nvPr/>
        </p:nvCxnSpPr>
        <p:spPr>
          <a:xfrm>
            <a:off x="5148064" y="472514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/>
          <p:nvPr/>
        </p:nvCxnSpPr>
        <p:spPr>
          <a:xfrm>
            <a:off x="3131840" y="472514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/>
          <p:nvPr/>
        </p:nvCxnSpPr>
        <p:spPr>
          <a:xfrm>
            <a:off x="2195736" y="4725144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/>
          <p:nvPr/>
        </p:nvCxnSpPr>
        <p:spPr>
          <a:xfrm>
            <a:off x="5328000" y="4438800"/>
            <a:ext cx="288000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/>
          <p:cNvCxnSpPr/>
          <p:nvPr/>
        </p:nvCxnSpPr>
        <p:spPr>
          <a:xfrm>
            <a:off x="4355976" y="4437112"/>
            <a:ext cx="288000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/>
          <p:cNvCxnSpPr/>
          <p:nvPr/>
        </p:nvCxnSpPr>
        <p:spPr>
          <a:xfrm>
            <a:off x="3275856" y="4437112"/>
            <a:ext cx="288000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/>
          <p:cNvCxnSpPr/>
          <p:nvPr/>
        </p:nvCxnSpPr>
        <p:spPr>
          <a:xfrm>
            <a:off x="2339752" y="4437112"/>
            <a:ext cx="288000" cy="0"/>
          </a:xfrm>
          <a:prstGeom prst="straightConnector1">
            <a:avLst/>
          </a:prstGeom>
          <a:ln w="19050">
            <a:solidFill>
              <a:srgbClr val="C00000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Microsoft Formel-Editor 3.0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24</cp:revision>
  <dcterms:created xsi:type="dcterms:W3CDTF">2017-09-11T16:26:15Z</dcterms:created>
  <dcterms:modified xsi:type="dcterms:W3CDTF">2018-01-17T09:18:24Z</dcterms:modified>
</cp:coreProperties>
</file>