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6F4CF4D-7064-4928-B761-2B8D181B4A4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B6AE921-8DC6-4C3D-A4E4-4EED7504B1C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"/>
          <p:cNvPicPr/>
          <p:nvPr/>
        </p:nvPicPr>
        <p:blipFill>
          <a:blip r:embed="rId1"/>
          <a:stretch/>
        </p:blipFill>
        <p:spPr>
          <a:xfrm>
            <a:off x="254880" y="1056240"/>
            <a:ext cx="8709480" cy="4388760"/>
          </a:xfrm>
          <a:prstGeom prst="rect">
            <a:avLst/>
          </a:prstGeom>
          <a:ln w="9360"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1115640" y="1772640"/>
            <a:ext cx="431640" cy="26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 flipV="1">
            <a:off x="1547640" y="1917000"/>
            <a:ext cx="287640" cy="24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835640" y="1989000"/>
            <a:ext cx="215640" cy="24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 flipV="1">
            <a:off x="2051640" y="2205000"/>
            <a:ext cx="431640" cy="21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2483640" y="2277000"/>
            <a:ext cx="287640" cy="180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 flipV="1">
            <a:off x="2771640" y="2277000"/>
            <a:ext cx="359640" cy="172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3132000" y="2277000"/>
            <a:ext cx="431640" cy="172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 flipV="1">
            <a:off x="3564000" y="2448000"/>
            <a:ext cx="359640" cy="148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9"/>
          <p:cNvSpPr/>
          <p:nvPr/>
        </p:nvSpPr>
        <p:spPr>
          <a:xfrm>
            <a:off x="3924000" y="2493000"/>
            <a:ext cx="287640" cy="10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0"/>
          <p:cNvSpPr/>
          <p:nvPr/>
        </p:nvSpPr>
        <p:spPr>
          <a:xfrm>
            <a:off x="1115640" y="1772640"/>
            <a:ext cx="575640" cy="188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1"/>
          <p:cNvSpPr/>
          <p:nvPr/>
        </p:nvSpPr>
        <p:spPr>
          <a:xfrm flipV="1">
            <a:off x="1691640" y="2420280"/>
            <a:ext cx="575640" cy="122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2"/>
          <p:cNvSpPr/>
          <p:nvPr/>
        </p:nvSpPr>
        <p:spPr>
          <a:xfrm>
            <a:off x="2267640" y="2421000"/>
            <a:ext cx="575640" cy="10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3"/>
          <p:cNvSpPr/>
          <p:nvPr/>
        </p:nvSpPr>
        <p:spPr>
          <a:xfrm flipV="1">
            <a:off x="2833200" y="2996280"/>
            <a:ext cx="665640" cy="49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3492000" y="3009600"/>
            <a:ext cx="1076040" cy="20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5"/>
          <p:cNvSpPr/>
          <p:nvPr/>
        </p:nvSpPr>
        <p:spPr>
          <a:xfrm flipV="1">
            <a:off x="4212000" y="2852280"/>
            <a:ext cx="21564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4428000" y="2925000"/>
            <a:ext cx="14364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"/>
          <p:cNvPicPr/>
          <p:nvPr/>
        </p:nvPicPr>
        <p:blipFill>
          <a:blip r:embed="rId1"/>
          <a:stretch/>
        </p:blipFill>
        <p:spPr>
          <a:xfrm>
            <a:off x="254880" y="1056240"/>
            <a:ext cx="8709480" cy="4388760"/>
          </a:xfrm>
          <a:prstGeom prst="rect">
            <a:avLst/>
          </a:prstGeom>
          <a:ln w="9360"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1115640" y="1772640"/>
            <a:ext cx="431640" cy="26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"/>
          <p:cNvSpPr/>
          <p:nvPr/>
        </p:nvSpPr>
        <p:spPr>
          <a:xfrm flipV="1">
            <a:off x="1547640" y="1917000"/>
            <a:ext cx="287640" cy="24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3"/>
          <p:cNvSpPr/>
          <p:nvPr/>
        </p:nvSpPr>
        <p:spPr>
          <a:xfrm>
            <a:off x="1835640" y="1989000"/>
            <a:ext cx="215640" cy="24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4"/>
          <p:cNvSpPr/>
          <p:nvPr/>
        </p:nvSpPr>
        <p:spPr>
          <a:xfrm flipV="1">
            <a:off x="2051640" y="2205000"/>
            <a:ext cx="431640" cy="21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5"/>
          <p:cNvSpPr/>
          <p:nvPr/>
        </p:nvSpPr>
        <p:spPr>
          <a:xfrm>
            <a:off x="2483640" y="2277000"/>
            <a:ext cx="287640" cy="180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6"/>
          <p:cNvSpPr/>
          <p:nvPr/>
        </p:nvSpPr>
        <p:spPr>
          <a:xfrm flipV="1">
            <a:off x="2771640" y="2277000"/>
            <a:ext cx="359640" cy="172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7"/>
          <p:cNvSpPr/>
          <p:nvPr/>
        </p:nvSpPr>
        <p:spPr>
          <a:xfrm>
            <a:off x="3132000" y="2277000"/>
            <a:ext cx="431640" cy="172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8"/>
          <p:cNvSpPr/>
          <p:nvPr/>
        </p:nvSpPr>
        <p:spPr>
          <a:xfrm flipV="1">
            <a:off x="3564000" y="2448000"/>
            <a:ext cx="359640" cy="148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9"/>
          <p:cNvSpPr/>
          <p:nvPr/>
        </p:nvSpPr>
        <p:spPr>
          <a:xfrm>
            <a:off x="3924000" y="2493000"/>
            <a:ext cx="287640" cy="10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10"/>
          <p:cNvSpPr/>
          <p:nvPr/>
        </p:nvSpPr>
        <p:spPr>
          <a:xfrm flipV="1">
            <a:off x="4212000" y="2852280"/>
            <a:ext cx="21564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11"/>
          <p:cNvSpPr/>
          <p:nvPr/>
        </p:nvSpPr>
        <p:spPr>
          <a:xfrm>
            <a:off x="4428000" y="2925000"/>
            <a:ext cx="143640" cy="2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2017-07-13T12:08:02Z</dcterms:created>
  <dc:creator>Windows-Benutzer</dc:creator>
  <dc:description/>
  <dc:language>en-US</dc:language>
  <cp:lastModifiedBy/>
  <dcterms:modified xsi:type="dcterms:W3CDTF">2019-11-19T17:11:25Z</dcterms:modified>
  <cp:revision>4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