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9885" autoAdjust="0"/>
  </p:normalViewPr>
  <p:slideViewPr>
    <p:cSldViewPr snapToGrid="0">
      <p:cViewPr varScale="1">
        <p:scale>
          <a:sx n="116" d="100"/>
          <a:sy n="116" d="100"/>
        </p:scale>
        <p:origin x="-432" y="-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201881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55107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452406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9087142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839068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04753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2444773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647756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1195587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41832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306206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3643F6-D162-4AA8-95E8-A3F3F387F015}" type="datetimeFigureOut">
              <a:rPr lang="de-DE" smtClean="0"/>
              <a:pPr/>
              <a:t>08.01.2017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D19AD-09FA-4F08-9558-06549BA3DB59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xmlns="" val="658322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1244292" y="1896712"/>
            <a:ext cx="3600000" cy="360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508000" contourW="12700" prstMaterial="matte">
            <a:bevelT w="0" h="0"/>
            <a:bevelB w="0" h="0"/>
            <a:extrusionClr>
              <a:schemeClr val="accent6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5" name="Rechteck 44"/>
          <p:cNvSpPr/>
          <p:nvPr/>
        </p:nvSpPr>
        <p:spPr>
          <a:xfrm>
            <a:off x="0" y="6268177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6" name="Rechteck 45"/>
          <p:cNvSpPr/>
          <p:nvPr/>
        </p:nvSpPr>
        <p:spPr>
          <a:xfrm>
            <a:off x="11326461" y="6268176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7" name="Rechteck 46"/>
          <p:cNvSpPr/>
          <p:nvPr/>
        </p:nvSpPr>
        <p:spPr>
          <a:xfrm>
            <a:off x="0" y="0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48" name="Rechteck 47"/>
          <p:cNvSpPr/>
          <p:nvPr/>
        </p:nvSpPr>
        <p:spPr>
          <a:xfrm>
            <a:off x="11326460" y="-1"/>
            <a:ext cx="865539" cy="5898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7" name="Rechteck 16"/>
          <p:cNvSpPr/>
          <p:nvPr/>
        </p:nvSpPr>
        <p:spPr>
          <a:xfrm>
            <a:off x="6775999" y="2609288"/>
            <a:ext cx="1800000" cy="180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168910" contourW="12700" prstMaterial="matte">
            <a:bevelT w="0" h="0"/>
            <a:bevelB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Textfeld 20"/>
          <p:cNvSpPr txBox="1"/>
          <p:nvPr/>
        </p:nvSpPr>
        <p:spPr>
          <a:xfrm>
            <a:off x="1458095" y="881448"/>
            <a:ext cx="2875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 smtClean="0"/>
              <a:t>Input: </a:t>
            </a:r>
            <a:r>
              <a:rPr lang="de-DE" dirty="0" smtClean="0"/>
              <a:t>tensor</a:t>
            </a:r>
            <a:r>
              <a:rPr lang="de-DE" dirty="0" smtClean="0"/>
              <a:t>,</a:t>
            </a:r>
          </a:p>
          <a:p>
            <a:pPr algn="ctr"/>
            <a:r>
              <a:rPr lang="de-DE" dirty="0" smtClean="0"/>
              <a:t>e.g. </a:t>
            </a:r>
            <a:r>
              <a:rPr lang="de-DE" dirty="0" smtClean="0"/>
              <a:t>image</a:t>
            </a:r>
            <a:r>
              <a:rPr lang="de-DE" dirty="0" smtClean="0"/>
              <a:t> with dim 10x10x3</a:t>
            </a:r>
            <a:endParaRPr lang="de-DE" dirty="0"/>
          </a:p>
        </p:txBody>
      </p:sp>
      <p:sp>
        <p:nvSpPr>
          <p:cNvPr id="22" name="Textfeld 21"/>
          <p:cNvSpPr txBox="1"/>
          <p:nvPr/>
        </p:nvSpPr>
        <p:spPr>
          <a:xfrm>
            <a:off x="3649362" y="3451652"/>
            <a:ext cx="143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height</a:t>
            </a:r>
            <a:r>
              <a:rPr lang="de-DE" sz="1400" dirty="0" smtClean="0"/>
              <a:t>: 10</a:t>
            </a:r>
            <a:endParaRPr lang="de-DE" sz="1400" dirty="0"/>
          </a:p>
        </p:txBody>
      </p:sp>
      <p:sp>
        <p:nvSpPr>
          <p:cNvPr id="23" name="Textfeld 22"/>
          <p:cNvSpPr txBox="1"/>
          <p:nvPr/>
        </p:nvSpPr>
        <p:spPr>
          <a:xfrm>
            <a:off x="2920312" y="5449327"/>
            <a:ext cx="14333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width</a:t>
            </a:r>
            <a:r>
              <a:rPr lang="de-DE" sz="1400" dirty="0" smtClean="0"/>
              <a:t>: 10</a:t>
            </a:r>
            <a:endParaRPr lang="de-DE" sz="1400" dirty="0"/>
          </a:p>
        </p:txBody>
      </p:sp>
      <p:sp>
        <p:nvSpPr>
          <p:cNvPr id="26" name="Textfeld 25"/>
          <p:cNvSpPr txBox="1"/>
          <p:nvPr/>
        </p:nvSpPr>
        <p:spPr>
          <a:xfrm>
            <a:off x="1738183" y="5758245"/>
            <a:ext cx="8979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smtClean="0"/>
              <a:t>depth</a:t>
            </a:r>
            <a:r>
              <a:rPr lang="de-DE" sz="1400" dirty="0" smtClean="0"/>
              <a:t>: 3</a:t>
            </a:r>
            <a:endParaRPr lang="de-DE" sz="1400" dirty="0"/>
          </a:p>
        </p:txBody>
      </p:sp>
      <p:sp>
        <p:nvSpPr>
          <p:cNvPr id="25" name="Textfeld 24"/>
          <p:cNvSpPr txBox="1"/>
          <p:nvPr/>
        </p:nvSpPr>
        <p:spPr>
          <a:xfrm>
            <a:off x="6174256" y="1841157"/>
            <a:ext cx="28750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Output: </a:t>
            </a:r>
            <a:r>
              <a:rPr lang="de-DE" sz="1600" dirty="0" smtClean="0"/>
              <a:t>feature</a:t>
            </a:r>
            <a:r>
              <a:rPr lang="de-DE" sz="1600" dirty="0" smtClean="0"/>
              <a:t> </a:t>
            </a:r>
            <a:r>
              <a:rPr lang="de-DE" sz="1600" dirty="0" smtClean="0"/>
              <a:t>map</a:t>
            </a:r>
            <a:r>
              <a:rPr lang="de-DE" sz="1600" dirty="0" smtClean="0"/>
              <a:t>,</a:t>
            </a:r>
          </a:p>
          <a:p>
            <a:pPr algn="ctr"/>
            <a:r>
              <a:rPr lang="de-DE" sz="1600" dirty="0" smtClean="0"/>
              <a:t>here</a:t>
            </a:r>
            <a:r>
              <a:rPr lang="de-DE" sz="1600" dirty="0" smtClean="0"/>
              <a:t> with dim 5x5x1</a:t>
            </a:r>
            <a:endParaRPr lang="de-DE" sz="1600" dirty="0"/>
          </a:p>
        </p:txBody>
      </p:sp>
      <p:sp>
        <p:nvSpPr>
          <p:cNvPr id="27" name="Rechteck 26"/>
          <p:cNvSpPr/>
          <p:nvPr/>
        </p:nvSpPr>
        <p:spPr>
          <a:xfrm>
            <a:off x="5412584" y="3266224"/>
            <a:ext cx="720000" cy="72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shade val="50000"/>
                <a:alpha val="0"/>
              </a:schemeClr>
            </a:solidFill>
          </a:ln>
          <a:scene3d>
            <a:camera prst="isometricOffAxis2Right">
              <a:rot lat="600000" lon="17400000" rev="0"/>
            </a:camera>
            <a:lightRig rig="threePt" dir="t"/>
          </a:scene3d>
          <a:sp3d extrusionH="508000" contourW="12700">
            <a:bevelT w="0" h="0"/>
            <a:bevelB w="0" h="0"/>
            <a:extrusionClr>
              <a:schemeClr val="accent1">
                <a:lumMod val="60000"/>
                <a:lumOff val="40000"/>
              </a:schemeClr>
            </a:extrusionClr>
            <a:contourClr>
              <a:schemeClr val="tx1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9" name="Textfeld 28"/>
          <p:cNvSpPr txBox="1"/>
          <p:nvPr/>
        </p:nvSpPr>
        <p:spPr>
          <a:xfrm>
            <a:off x="4819135" y="2561969"/>
            <a:ext cx="136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600" dirty="0" smtClean="0"/>
              <a:t>Filter, with</a:t>
            </a:r>
          </a:p>
          <a:p>
            <a:pPr algn="ctr"/>
            <a:r>
              <a:rPr lang="de-DE" sz="1600" dirty="0" smtClean="0"/>
              <a:t>dim 2x2x3</a:t>
            </a:r>
            <a:endParaRPr lang="de-DE" sz="1600" dirty="0"/>
          </a:p>
        </p:txBody>
      </p:sp>
    </p:spTree>
    <p:extLst>
      <p:ext uri="{BB962C8B-B14F-4D97-AF65-F5344CB8AC3E}">
        <p14:creationId xmlns:p14="http://schemas.microsoft.com/office/powerpoint/2010/main" xmlns="" val="3869612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Benutzerdefiniert</PresentationFormat>
  <Paragraphs>9</Paragraphs>
  <Slides>1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2" baseType="lpstr">
      <vt:lpstr>Office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Niklas</dc:creator>
  <cp:lastModifiedBy>Windows-Benutzer</cp:lastModifiedBy>
  <cp:revision>20</cp:revision>
  <dcterms:created xsi:type="dcterms:W3CDTF">2017-01-07T11:02:39Z</dcterms:created>
  <dcterms:modified xsi:type="dcterms:W3CDTF">2017-01-08T10:53:17Z</dcterms:modified>
</cp:coreProperties>
</file>