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9A48F6-D69D-4124-9501-75BBA0CDBA09}" type="datetimeFigureOut">
              <a:rPr lang="de-DE" smtClean="0"/>
              <a:pPr/>
              <a:t>09.01.2017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0AF22-EE19-4799-B892-F38893F944B5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ruppieren 303"/>
          <p:cNvGrpSpPr/>
          <p:nvPr/>
        </p:nvGrpSpPr>
        <p:grpSpPr>
          <a:xfrm>
            <a:off x="1102114" y="958223"/>
            <a:ext cx="1518920" cy="1518920"/>
            <a:chOff x="1102114" y="958223"/>
            <a:chExt cx="1518920" cy="1518920"/>
          </a:xfrm>
        </p:grpSpPr>
        <p:sp>
          <p:nvSpPr>
            <p:cNvPr id="15" name="Rechteck 14"/>
            <p:cNvSpPr/>
            <p:nvPr/>
          </p:nvSpPr>
          <p:spPr>
            <a:xfrm>
              <a:off x="2317249" y="958223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2013465" y="1262006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2317249" y="1262006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" name="Rechteck 4"/>
            <p:cNvSpPr/>
            <p:nvPr/>
          </p:nvSpPr>
          <p:spPr>
            <a:xfrm>
              <a:off x="2013465" y="958223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hteck 32"/>
            <p:cNvSpPr/>
            <p:nvPr/>
          </p:nvSpPr>
          <p:spPr>
            <a:xfrm>
              <a:off x="1709682" y="958223"/>
              <a:ext cx="303785" cy="30378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4" name="Rechteck 33"/>
            <p:cNvSpPr/>
            <p:nvPr/>
          </p:nvSpPr>
          <p:spPr>
            <a:xfrm>
              <a:off x="1405897" y="1262006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hteck 36"/>
            <p:cNvSpPr/>
            <p:nvPr/>
          </p:nvSpPr>
          <p:spPr>
            <a:xfrm>
              <a:off x="1709682" y="1262006"/>
              <a:ext cx="303785" cy="30378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hteck 37"/>
            <p:cNvSpPr/>
            <p:nvPr/>
          </p:nvSpPr>
          <p:spPr>
            <a:xfrm>
              <a:off x="1405897" y="958223"/>
              <a:ext cx="303785" cy="30378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hteck 38"/>
            <p:cNvSpPr/>
            <p:nvPr/>
          </p:nvSpPr>
          <p:spPr>
            <a:xfrm>
              <a:off x="1709682" y="156579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hteck 39"/>
            <p:cNvSpPr/>
            <p:nvPr/>
          </p:nvSpPr>
          <p:spPr>
            <a:xfrm>
              <a:off x="1405897" y="1869574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hteck 40"/>
            <p:cNvSpPr/>
            <p:nvPr/>
          </p:nvSpPr>
          <p:spPr>
            <a:xfrm>
              <a:off x="1709682" y="1869574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hteck 41"/>
            <p:cNvSpPr/>
            <p:nvPr/>
          </p:nvSpPr>
          <p:spPr>
            <a:xfrm>
              <a:off x="1405897" y="156579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hteck 42"/>
            <p:cNvSpPr/>
            <p:nvPr/>
          </p:nvSpPr>
          <p:spPr>
            <a:xfrm>
              <a:off x="2317249" y="156579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 43"/>
            <p:cNvSpPr/>
            <p:nvPr/>
          </p:nvSpPr>
          <p:spPr>
            <a:xfrm>
              <a:off x="2013465" y="1869574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hteck 44"/>
            <p:cNvSpPr/>
            <p:nvPr/>
          </p:nvSpPr>
          <p:spPr>
            <a:xfrm>
              <a:off x="2317249" y="1869574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eck 45"/>
            <p:cNvSpPr/>
            <p:nvPr/>
          </p:nvSpPr>
          <p:spPr>
            <a:xfrm>
              <a:off x="2013465" y="156579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hteck 46"/>
            <p:cNvSpPr/>
            <p:nvPr/>
          </p:nvSpPr>
          <p:spPr>
            <a:xfrm>
              <a:off x="1102114" y="1262006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1102114" y="958223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49" name="Rechteck 48"/>
            <p:cNvSpPr/>
            <p:nvPr/>
          </p:nvSpPr>
          <p:spPr>
            <a:xfrm>
              <a:off x="1102114" y="1869574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hteck 49"/>
            <p:cNvSpPr/>
            <p:nvPr/>
          </p:nvSpPr>
          <p:spPr>
            <a:xfrm>
              <a:off x="1102114" y="156579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hteck 54"/>
            <p:cNvSpPr/>
            <p:nvPr/>
          </p:nvSpPr>
          <p:spPr>
            <a:xfrm>
              <a:off x="1405897" y="2173358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1709682" y="2173358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chteck 56"/>
            <p:cNvSpPr/>
            <p:nvPr/>
          </p:nvSpPr>
          <p:spPr>
            <a:xfrm>
              <a:off x="2013465" y="2173358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hteck 57"/>
            <p:cNvSpPr/>
            <p:nvPr/>
          </p:nvSpPr>
          <p:spPr>
            <a:xfrm>
              <a:off x="2317249" y="2173358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hteck 58"/>
            <p:cNvSpPr/>
            <p:nvPr/>
          </p:nvSpPr>
          <p:spPr>
            <a:xfrm>
              <a:off x="1102114" y="2173358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5" name="Gruppieren 304"/>
          <p:cNvGrpSpPr/>
          <p:nvPr/>
        </p:nvGrpSpPr>
        <p:grpSpPr>
          <a:xfrm>
            <a:off x="2699792" y="957600"/>
            <a:ext cx="607570" cy="607570"/>
            <a:chOff x="1243879" y="2708920"/>
            <a:chExt cx="607570" cy="607570"/>
          </a:xfrm>
        </p:grpSpPr>
        <p:sp>
          <p:nvSpPr>
            <p:cNvPr id="168" name="Rechteck 167"/>
            <p:cNvSpPr/>
            <p:nvPr/>
          </p:nvSpPr>
          <p:spPr>
            <a:xfrm>
              <a:off x="1547664" y="3012705"/>
              <a:ext cx="303785" cy="30378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0" name="Rechteck 169"/>
            <p:cNvSpPr/>
            <p:nvPr/>
          </p:nvSpPr>
          <p:spPr>
            <a:xfrm>
              <a:off x="1547664" y="2708920"/>
              <a:ext cx="303785" cy="30378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1243879" y="3012705"/>
              <a:ext cx="303785" cy="3037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174" name="Rechteck 173"/>
            <p:cNvSpPr/>
            <p:nvPr/>
          </p:nvSpPr>
          <p:spPr>
            <a:xfrm>
              <a:off x="1243879" y="2708920"/>
              <a:ext cx="303785" cy="30378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7" name="Gruppieren 336"/>
          <p:cNvGrpSpPr/>
          <p:nvPr/>
        </p:nvGrpSpPr>
        <p:grpSpPr>
          <a:xfrm>
            <a:off x="3374864" y="957600"/>
            <a:ext cx="1518920" cy="1518920"/>
            <a:chOff x="3374864" y="957600"/>
            <a:chExt cx="1518920" cy="1518920"/>
          </a:xfrm>
        </p:grpSpPr>
        <p:sp>
          <p:nvSpPr>
            <p:cNvPr id="307" name="Rechteck 306"/>
            <p:cNvSpPr/>
            <p:nvPr/>
          </p:nvSpPr>
          <p:spPr>
            <a:xfrm>
              <a:off x="4589999" y="957600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8" name="Rechteck 307"/>
            <p:cNvSpPr/>
            <p:nvPr/>
          </p:nvSpPr>
          <p:spPr>
            <a:xfrm>
              <a:off x="4286215" y="1261383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09" name="Rechteck 308"/>
            <p:cNvSpPr/>
            <p:nvPr/>
          </p:nvSpPr>
          <p:spPr>
            <a:xfrm>
              <a:off x="4589999" y="1261383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0" name="Rechteck 309"/>
            <p:cNvSpPr/>
            <p:nvPr/>
          </p:nvSpPr>
          <p:spPr>
            <a:xfrm>
              <a:off x="4286215" y="957600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1" name="Rechteck 310"/>
            <p:cNvSpPr/>
            <p:nvPr/>
          </p:nvSpPr>
          <p:spPr>
            <a:xfrm>
              <a:off x="3982432" y="957600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2" name="Rechteck 311"/>
            <p:cNvSpPr/>
            <p:nvPr/>
          </p:nvSpPr>
          <p:spPr>
            <a:xfrm>
              <a:off x="3678647" y="1261383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3" name="Rechteck 312"/>
            <p:cNvSpPr/>
            <p:nvPr/>
          </p:nvSpPr>
          <p:spPr>
            <a:xfrm>
              <a:off x="3982432" y="1261383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4" name="Rechteck 313"/>
            <p:cNvSpPr/>
            <p:nvPr/>
          </p:nvSpPr>
          <p:spPr>
            <a:xfrm>
              <a:off x="3678647" y="957600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5" name="Rechteck 314"/>
            <p:cNvSpPr/>
            <p:nvPr/>
          </p:nvSpPr>
          <p:spPr>
            <a:xfrm>
              <a:off x="3982432" y="1565168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6" name="Rechteck 315"/>
            <p:cNvSpPr/>
            <p:nvPr/>
          </p:nvSpPr>
          <p:spPr>
            <a:xfrm>
              <a:off x="3678647" y="186895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7" name="Rechteck 316"/>
            <p:cNvSpPr/>
            <p:nvPr/>
          </p:nvSpPr>
          <p:spPr>
            <a:xfrm>
              <a:off x="3982432" y="186895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8" name="Rechteck 317"/>
            <p:cNvSpPr/>
            <p:nvPr/>
          </p:nvSpPr>
          <p:spPr>
            <a:xfrm>
              <a:off x="3678647" y="1565168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19" name="Rechteck 318"/>
            <p:cNvSpPr/>
            <p:nvPr/>
          </p:nvSpPr>
          <p:spPr>
            <a:xfrm>
              <a:off x="4589999" y="1565168"/>
              <a:ext cx="303785" cy="30378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0" name="Rechteck 319"/>
            <p:cNvSpPr/>
            <p:nvPr/>
          </p:nvSpPr>
          <p:spPr>
            <a:xfrm>
              <a:off x="4286215" y="186895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1" name="Rechteck 320"/>
            <p:cNvSpPr/>
            <p:nvPr/>
          </p:nvSpPr>
          <p:spPr>
            <a:xfrm>
              <a:off x="4589999" y="1868951"/>
              <a:ext cx="303785" cy="30378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2" name="Rechteck 321"/>
            <p:cNvSpPr/>
            <p:nvPr/>
          </p:nvSpPr>
          <p:spPr>
            <a:xfrm>
              <a:off x="4286215" y="1565168"/>
              <a:ext cx="303785" cy="30378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3" name="Rechteck 322"/>
            <p:cNvSpPr/>
            <p:nvPr/>
          </p:nvSpPr>
          <p:spPr>
            <a:xfrm>
              <a:off x="3374864" y="1261383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4" name="Rechteck 323"/>
            <p:cNvSpPr/>
            <p:nvPr/>
          </p:nvSpPr>
          <p:spPr>
            <a:xfrm>
              <a:off x="3374864" y="957600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5" name="Rechteck 324"/>
            <p:cNvSpPr/>
            <p:nvPr/>
          </p:nvSpPr>
          <p:spPr>
            <a:xfrm>
              <a:off x="3374864" y="1868951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6" name="Rechteck 325"/>
            <p:cNvSpPr/>
            <p:nvPr/>
          </p:nvSpPr>
          <p:spPr>
            <a:xfrm>
              <a:off x="3374864" y="1565168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7" name="Rechteck 326"/>
            <p:cNvSpPr/>
            <p:nvPr/>
          </p:nvSpPr>
          <p:spPr>
            <a:xfrm>
              <a:off x="3678647" y="2172735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8" name="Rechteck 327"/>
            <p:cNvSpPr/>
            <p:nvPr/>
          </p:nvSpPr>
          <p:spPr>
            <a:xfrm>
              <a:off x="3982432" y="2172735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29" name="Rechteck 328"/>
            <p:cNvSpPr/>
            <p:nvPr/>
          </p:nvSpPr>
          <p:spPr>
            <a:xfrm>
              <a:off x="4286215" y="2172735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0" name="Rechteck 329"/>
            <p:cNvSpPr/>
            <p:nvPr/>
          </p:nvSpPr>
          <p:spPr>
            <a:xfrm>
              <a:off x="4589999" y="2172735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1" name="Rechteck 330"/>
            <p:cNvSpPr/>
            <p:nvPr/>
          </p:nvSpPr>
          <p:spPr>
            <a:xfrm>
              <a:off x="3374864" y="2172735"/>
              <a:ext cx="303785" cy="303785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2" name="Gruppieren 331"/>
          <p:cNvGrpSpPr/>
          <p:nvPr/>
        </p:nvGrpSpPr>
        <p:grpSpPr>
          <a:xfrm>
            <a:off x="4972542" y="957600"/>
            <a:ext cx="607570" cy="607570"/>
            <a:chOff x="1243879" y="2708920"/>
            <a:chExt cx="607570" cy="607570"/>
          </a:xfrm>
        </p:grpSpPr>
        <p:sp>
          <p:nvSpPr>
            <p:cNvPr id="333" name="Rechteck 332"/>
            <p:cNvSpPr/>
            <p:nvPr/>
          </p:nvSpPr>
          <p:spPr>
            <a:xfrm>
              <a:off x="1547664" y="3012705"/>
              <a:ext cx="303785" cy="30378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4" name="Rechteck 333"/>
            <p:cNvSpPr/>
            <p:nvPr/>
          </p:nvSpPr>
          <p:spPr>
            <a:xfrm>
              <a:off x="1547664" y="2708920"/>
              <a:ext cx="303785" cy="30378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5" name="Rechteck 334"/>
            <p:cNvSpPr/>
            <p:nvPr/>
          </p:nvSpPr>
          <p:spPr>
            <a:xfrm>
              <a:off x="1243879" y="3012705"/>
              <a:ext cx="303785" cy="30378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  <p:sp>
          <p:nvSpPr>
            <p:cNvPr id="336" name="Rechteck 335"/>
            <p:cNvSpPr/>
            <p:nvPr/>
          </p:nvSpPr>
          <p:spPr>
            <a:xfrm>
              <a:off x="1243879" y="2708920"/>
              <a:ext cx="303785" cy="303785"/>
            </a:xfrm>
            <a:prstGeom prst="rect">
              <a:avLst/>
            </a:prstGeom>
            <a:solidFill>
              <a:schemeClr val="tx1">
                <a:alpha val="50000"/>
              </a:schemeClr>
            </a:solidFill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288000" rtlCol="0" anchor="t" anchorCtr="0"/>
            <a:lstStyle/>
            <a:p>
              <a:pPr algn="ctr"/>
              <a:endParaRPr lang="de-DE" sz="14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54</cp:revision>
  <dcterms:created xsi:type="dcterms:W3CDTF">2017-01-08T13:57:27Z</dcterms:created>
  <dcterms:modified xsi:type="dcterms:W3CDTF">2017-01-09T20:48:27Z</dcterms:modified>
</cp:coreProperties>
</file>