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wmf" ContentType="image/x-wmf"/>
  <Override PartName="/ppt/media/image7.png" ContentType="image/png"/>
  <Override PartName="/ppt/media/image2.wmf" ContentType="image/x-wmf"/>
  <Override PartName="/ppt/media/image1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6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embeddings/oleObject7.bin" ContentType="application/vnd.openxmlformats-officedocument.oleObject"/>
  <Override PartName="/ppt/embeddings/oleObject2.bin" ContentType="application/vnd.openxmlformats-officedocument.oleObject"/>
  <Override PartName="/ppt/embeddings/oleObject1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0A85DAE-B1FF-49C0-BC1F-372CCAE74B06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1/4/21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ECB3D06-F05F-448A-A166-DE966F691F2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12" Type="http://schemas.openxmlformats.org/officeDocument/2006/relationships/image" Target="../media/image6.wmf"/><Relationship Id="rId13" Type="http://schemas.openxmlformats.org/officeDocument/2006/relationships/image" Target="../media/image7.png"/><Relationship Id="rId14" Type="http://schemas.openxmlformats.org/officeDocument/2006/relationships/oleObject" Target="../embeddings/oleObject7.bin"/><Relationship Id="rId15" Type="http://schemas.openxmlformats.org/officeDocument/2006/relationships/image" Target="../media/image8.wmf"/><Relationship Id="rId16" Type="http://schemas.openxmlformats.org/officeDocument/2006/relationships/image" Target="../media/image9.png"/><Relationship Id="rId17" Type="http://schemas.openxmlformats.org/officeDocument/2006/relationships/image" Target="../media/image10.png"/><Relationship Id="rId18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V="1">
            <a:off x="5474880" y="2924280"/>
            <a:ext cx="360" cy="215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3996000" y="4554000"/>
            <a:ext cx="560160" cy="603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" name="Object 3"/>
          <p:cNvGraphicFramePr/>
          <p:nvPr/>
        </p:nvGraphicFramePr>
        <p:xfrm>
          <a:off x="4085640" y="4671000"/>
          <a:ext cx="456840" cy="2854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44" name="Object 7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085640" y="4671000"/>
                    <a:ext cx="456840" cy="285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5" name="CustomShape 4"/>
          <p:cNvSpPr/>
          <p:nvPr/>
        </p:nvSpPr>
        <p:spPr>
          <a:xfrm>
            <a:off x="5194800" y="5076000"/>
            <a:ext cx="560160" cy="603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6" name="Object 5"/>
          <p:cNvGraphicFramePr/>
          <p:nvPr/>
        </p:nvGraphicFramePr>
        <p:xfrm>
          <a:off x="5364000" y="5229360"/>
          <a:ext cx="323640" cy="285480"/>
        </p:xfrm>
        <a:graphic>
          <a:graphicData uri="http://schemas.openxmlformats.org/presentationml/2006/ole">
            <p:oleObj progId="Equation.3" r:id="rId3" spid="">
              <p:embed/>
              <p:pic>
                <p:nvPicPr>
                  <p:cNvPr id="47" name="Object 3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5364000" y="5229360"/>
                    <a:ext cx="323640" cy="285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8" name="CustomShape 6"/>
          <p:cNvSpPr/>
          <p:nvPr/>
        </p:nvSpPr>
        <p:spPr>
          <a:xfrm flipV="1">
            <a:off x="4556160" y="4850280"/>
            <a:ext cx="80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" name="Group 7"/>
          <p:cNvGrpSpPr/>
          <p:nvPr/>
        </p:nvGrpSpPr>
        <p:grpSpPr>
          <a:xfrm>
            <a:off x="6213600" y="1052640"/>
            <a:ext cx="560160" cy="603000"/>
            <a:chOff x="6213600" y="1052640"/>
            <a:chExt cx="560160" cy="603000"/>
          </a:xfrm>
        </p:grpSpPr>
        <p:sp>
          <p:nvSpPr>
            <p:cNvPr id="50" name="CustomShape 8"/>
            <p:cNvSpPr/>
            <p:nvPr/>
          </p:nvSpPr>
          <p:spPr>
            <a:xfrm>
              <a:off x="6213600" y="1052640"/>
              <a:ext cx="560160" cy="603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aphicFrame>
          <p:nvGraphicFramePr>
            <p:cNvPr id="51" name="Object 9"/>
            <p:cNvGraphicFramePr/>
            <p:nvPr/>
          </p:nvGraphicFramePr>
          <p:xfrm>
            <a:off x="6347160" y="1226160"/>
            <a:ext cx="323640" cy="285480"/>
          </p:xfrm>
          <a:graphic>
            <a:graphicData uri="http://schemas.openxmlformats.org/presentationml/2006/ole">
              <p:oleObj progId="Equation.3" r:id="rId5" spid="">
                <p:embed/>
                <p:pic>
                  <p:nvPicPr>
                    <p:cNvPr id="52" name="Object 34" descr=""/>
                    <p:cNvPicPr/>
                    <p:nvPr/>
                  </p:nvPicPr>
                  <p:blipFill>
                    <a:blip r:embed="rId6"/>
                    <a:stretch/>
                  </p:blipFill>
                  <p:spPr>
                    <a:xfrm>
                      <a:off x="6347160" y="1226160"/>
                      <a:ext cx="323640" cy="28548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oleObj>
            </a:graphicData>
          </a:graphic>
        </p:graphicFrame>
      </p:grpSp>
      <p:sp>
        <p:nvSpPr>
          <p:cNvPr id="53" name="CustomShape 10"/>
          <p:cNvSpPr/>
          <p:nvPr/>
        </p:nvSpPr>
        <p:spPr>
          <a:xfrm flipV="1">
            <a:off x="4708800" y="2924280"/>
            <a:ext cx="136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1"/>
          <p:cNvSpPr/>
          <p:nvPr/>
        </p:nvSpPr>
        <p:spPr>
          <a:xfrm>
            <a:off x="4489200" y="2808000"/>
            <a:ext cx="215640" cy="215640"/>
          </a:xfrm>
          <a:prstGeom prst="ellipse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" name="CustomShape 12"/>
          <p:cNvSpPr/>
          <p:nvPr/>
        </p:nvSpPr>
        <p:spPr>
          <a:xfrm flipV="1">
            <a:off x="3837600" y="2926080"/>
            <a:ext cx="64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3"/>
          <p:cNvSpPr/>
          <p:nvPr/>
        </p:nvSpPr>
        <p:spPr>
          <a:xfrm>
            <a:off x="6073200" y="2671200"/>
            <a:ext cx="791640" cy="503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4"/>
          <p:cNvSpPr/>
          <p:nvPr/>
        </p:nvSpPr>
        <p:spPr>
          <a:xfrm>
            <a:off x="3042000" y="2671200"/>
            <a:ext cx="791640" cy="5036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5"/>
          <p:cNvSpPr/>
          <p:nvPr/>
        </p:nvSpPr>
        <p:spPr>
          <a:xfrm flipV="1">
            <a:off x="6498000" y="1662480"/>
            <a:ext cx="360" cy="1000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6"/>
          <p:cNvSpPr/>
          <p:nvPr/>
        </p:nvSpPr>
        <p:spPr>
          <a:xfrm flipV="1">
            <a:off x="4593600" y="2174400"/>
            <a:ext cx="360" cy="63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7"/>
          <p:cNvGrpSpPr/>
          <p:nvPr/>
        </p:nvGrpSpPr>
        <p:grpSpPr>
          <a:xfrm>
            <a:off x="4320000" y="1558800"/>
            <a:ext cx="560160" cy="603000"/>
            <a:chOff x="4320000" y="1558800"/>
            <a:chExt cx="560160" cy="603000"/>
          </a:xfrm>
        </p:grpSpPr>
        <p:sp>
          <p:nvSpPr>
            <p:cNvPr id="61" name="CustomShape 18"/>
            <p:cNvSpPr/>
            <p:nvPr/>
          </p:nvSpPr>
          <p:spPr>
            <a:xfrm>
              <a:off x="4320000" y="1558800"/>
              <a:ext cx="560160" cy="603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aphicFrame>
          <p:nvGraphicFramePr>
            <p:cNvPr id="62" name="Object 19"/>
            <p:cNvGraphicFramePr/>
            <p:nvPr/>
          </p:nvGraphicFramePr>
          <p:xfrm>
            <a:off x="4443480" y="1703160"/>
            <a:ext cx="342720" cy="342720"/>
          </p:xfrm>
          <a:graphic>
            <a:graphicData uri="http://schemas.openxmlformats.org/presentationml/2006/ole">
              <p:oleObj progId="Equation.3" r:id="rId7" spid="">
                <p:embed/>
                <p:pic>
                  <p:nvPicPr>
                    <p:cNvPr id="63" name="Object 34" descr=""/>
                    <p:cNvPicPr/>
                    <p:nvPr/>
                  </p:nvPicPr>
                  <p:blipFill>
                    <a:blip r:embed="rId8"/>
                    <a:stretch/>
                  </p:blipFill>
                  <p:spPr>
                    <a:xfrm>
                      <a:off x="4443480" y="1703160"/>
                      <a:ext cx="342720" cy="34272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oleObj>
            </a:graphicData>
          </a:graphic>
        </p:graphicFrame>
      </p:grpSp>
      <p:graphicFrame>
        <p:nvGraphicFramePr>
          <p:cNvPr id="64" name="Object 20"/>
          <p:cNvGraphicFramePr/>
          <p:nvPr/>
        </p:nvGraphicFramePr>
        <p:xfrm>
          <a:off x="3244680" y="2773080"/>
          <a:ext cx="456840" cy="304560"/>
        </p:xfrm>
        <a:graphic>
          <a:graphicData uri="http://schemas.openxmlformats.org/presentationml/2006/ole">
            <p:oleObj progId="Equation.3" r:id="rId9" spid="">
              <p:embed/>
              <p:pic>
                <p:nvPicPr>
                  <p:cNvPr id="65" name="Object 34" descr=""/>
                  <p:cNvPicPr/>
                  <p:nvPr/>
                </p:nvPicPr>
                <p:blipFill>
                  <a:blip r:embed="rId10"/>
                  <a:stretch/>
                </p:blipFill>
                <p:spPr>
                  <a:xfrm>
                    <a:off x="3244680" y="2773080"/>
                    <a:ext cx="456840" cy="304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66" name="Object 21"/>
          <p:cNvGraphicFramePr/>
          <p:nvPr/>
        </p:nvGraphicFramePr>
        <p:xfrm>
          <a:off x="6372360" y="2781000"/>
          <a:ext cx="304560" cy="304560"/>
        </p:xfrm>
        <a:graphic>
          <a:graphicData uri="http://schemas.openxmlformats.org/presentationml/2006/ole">
            <p:oleObj progId="Equation.3" r:id="rId11" spid="">
              <p:embed/>
              <p:pic>
                <p:nvPicPr>
                  <p:cNvPr id="67" name="Object 41" descr=""/>
                  <p:cNvPicPr/>
                  <p:nvPr/>
                </p:nvPicPr>
                <p:blipFill>
                  <a:blip r:embed="rId12"/>
                  <a:stretch/>
                </p:blipFill>
                <p:spPr>
                  <a:xfrm>
                    <a:off x="6372360" y="2781000"/>
                    <a:ext cx="304560" cy="304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68" name="CustomShape 22"/>
          <p:cNvSpPr/>
          <p:nvPr/>
        </p:nvSpPr>
        <p:spPr>
          <a:xfrm>
            <a:off x="5356800" y="4734000"/>
            <a:ext cx="215640" cy="215640"/>
          </a:xfrm>
          <a:prstGeom prst="ellipse">
            <a:avLst/>
          </a:prstGeom>
          <a:solidFill>
            <a:schemeClr val="bg1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69" name="Group 23"/>
          <p:cNvGrpSpPr/>
          <p:nvPr/>
        </p:nvGrpSpPr>
        <p:grpSpPr>
          <a:xfrm>
            <a:off x="5187960" y="4293000"/>
            <a:ext cx="503640" cy="287640"/>
            <a:chOff x="5187960" y="4293000"/>
            <a:chExt cx="503640" cy="287640"/>
          </a:xfrm>
        </p:grpSpPr>
        <p:sp>
          <p:nvSpPr>
            <p:cNvPr id="70" name="CustomShape 24"/>
            <p:cNvSpPr/>
            <p:nvPr/>
          </p:nvSpPr>
          <p:spPr>
            <a:xfrm>
              <a:off x="5187960" y="4293000"/>
              <a:ext cx="503640" cy="287640"/>
            </a:xfrm>
            <a:prstGeom prst="rect">
              <a:avLst/>
            </a:prstGeom>
            <a:solidFill>
              <a:schemeClr val="bg1"/>
            </a:solidFill>
            <a:ln w="648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71" name="Picture 36" descr=""/>
            <p:cNvPicPr/>
            <p:nvPr/>
          </p:nvPicPr>
          <p:blipFill>
            <a:blip r:embed="rId13"/>
            <a:stretch/>
          </p:blipFill>
          <p:spPr>
            <a:xfrm>
              <a:off x="5277960" y="4323960"/>
              <a:ext cx="294840" cy="25668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72" name="CustomShape 25"/>
          <p:cNvSpPr/>
          <p:nvPr/>
        </p:nvSpPr>
        <p:spPr>
          <a:xfrm>
            <a:off x="5076000" y="3645000"/>
            <a:ext cx="791640" cy="503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73" name="Object 26"/>
          <p:cNvGraphicFramePr/>
          <p:nvPr/>
        </p:nvGraphicFramePr>
        <p:xfrm>
          <a:off x="5337000" y="3772080"/>
          <a:ext cx="323640" cy="304560"/>
        </p:xfrm>
        <a:graphic>
          <a:graphicData uri="http://schemas.openxmlformats.org/presentationml/2006/ole">
            <p:oleObj progId="Equation.3" r:id="rId14" spid="">
              <p:embed/>
              <p:pic>
                <p:nvPicPr>
                  <p:cNvPr id="74" name="Object 42" descr=""/>
                  <p:cNvPicPr/>
                  <p:nvPr/>
                </p:nvPicPr>
                <p:blipFill>
                  <a:blip r:embed="rId15"/>
                  <a:stretch/>
                </p:blipFill>
                <p:spPr>
                  <a:xfrm>
                    <a:off x="5337000" y="3772080"/>
                    <a:ext cx="323640" cy="30456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75" name="CustomShape 27"/>
          <p:cNvSpPr/>
          <p:nvPr/>
        </p:nvSpPr>
        <p:spPr>
          <a:xfrm rot="10800000">
            <a:off x="5194800" y="5377680"/>
            <a:ext cx="594360" cy="3818520"/>
          </a:xfrm>
          <a:prstGeom prst="bentConnector4">
            <a:avLst>
              <a:gd name="adj1" fmla="val 450056"/>
              <a:gd name="adj2" fmla="val 105986"/>
            </a:avLst>
          </a:pr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CustomShape 28"/>
          <p:cNvSpPr/>
          <p:nvPr/>
        </p:nvSpPr>
        <p:spPr>
          <a:xfrm flipH="1" rot="10800000">
            <a:off x="4319280" y="4855680"/>
            <a:ext cx="323640" cy="2994840"/>
          </a:xfrm>
          <a:prstGeom prst="bentConnector3">
            <a:avLst>
              <a:gd name="adj1" fmla="val -355371"/>
            </a:avLst>
          </a:pr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" name="Picture 43" descr=""/>
          <p:cNvPicPr/>
          <p:nvPr/>
        </p:nvPicPr>
        <p:blipFill>
          <a:blip r:embed="rId16"/>
          <a:stretch/>
        </p:blipFill>
        <p:spPr>
          <a:xfrm>
            <a:off x="2555640" y="5085360"/>
            <a:ext cx="275760" cy="266400"/>
          </a:xfrm>
          <a:prstGeom prst="rect">
            <a:avLst/>
          </a:prstGeom>
          <a:ln w="9360">
            <a:noFill/>
          </a:ln>
        </p:spPr>
      </p:pic>
      <p:pic>
        <p:nvPicPr>
          <p:cNvPr id="78" name="Picture 44" descr=""/>
          <p:cNvPicPr/>
          <p:nvPr/>
        </p:nvPicPr>
        <p:blipFill>
          <a:blip r:embed="rId17"/>
          <a:stretch/>
        </p:blipFill>
        <p:spPr>
          <a:xfrm>
            <a:off x="2915640" y="4520880"/>
            <a:ext cx="294840" cy="2757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85040" y="160200"/>
            <a:ext cx="5758560" cy="290016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65600" y="3553200"/>
            <a:ext cx="5758560" cy="2891520"/>
          </a:xfrm>
          <a:prstGeom prst="rect">
            <a:avLst/>
          </a:prstGeom>
          <a:ln>
            <a:noFill/>
          </a:ln>
        </p:spPr>
      </p:pic>
      <p:sp>
        <p:nvSpPr>
          <p:cNvPr id="81" name="TextShape 1"/>
          <p:cNvSpPr txBox="1"/>
          <p:nvPr/>
        </p:nvSpPr>
        <p:spPr>
          <a:xfrm>
            <a:off x="2834640" y="2194560"/>
            <a:ext cx="1097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2743200" y="5615640"/>
            <a:ext cx="109728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G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U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LibreOffice/6.0.7.3$Linux_X86_64 LibreOffice_project/00m0$Build-3</Application>
  <Words>2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2017-09-11T16:26:15Z</dcterms:created>
  <dc:creator>Windows-Benutzer</dc:creator>
  <dc:description/>
  <dc:language>en-US</dc:language>
  <cp:lastModifiedBy/>
  <dcterms:modified xsi:type="dcterms:W3CDTF">2021-01-04T23:16:08Z</dcterms:modified>
  <cp:revision>24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