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embeddings/oleObject2.bin" ContentType="application/vnd.openxmlformats-officedocument.oleObject"/>
  <Override PartName="/ppt/embeddings/oleObject1.bin" ContentType="application/vnd.openxmlformats-officedocument.oleObject"/>
  <Override PartName="/ppt/media/image11.wmf" ContentType="image/x-wmf"/>
  <Override PartName="/ppt/media/image12.wmf" ContentType="image/x-wmf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k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11F73B9-547E-4315-923F-2DCE6682671E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1/3/21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ECCFF64-A5F6-4008-B047-14BA40EDB61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de-DE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12.wmf"/><Relationship Id="rId9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 flipV="1">
            <a:off x="2915640" y="4076280"/>
            <a:ext cx="360" cy="7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2"/>
          <p:cNvSpPr/>
          <p:nvPr/>
        </p:nvSpPr>
        <p:spPr>
          <a:xfrm flipV="1">
            <a:off x="4212000" y="4076280"/>
            <a:ext cx="360" cy="7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3"/>
          <p:cNvSpPr/>
          <p:nvPr/>
        </p:nvSpPr>
        <p:spPr>
          <a:xfrm flipV="1">
            <a:off x="5508000" y="4076280"/>
            <a:ext cx="360" cy="7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4"/>
          <p:cNvSpPr/>
          <p:nvPr/>
        </p:nvSpPr>
        <p:spPr>
          <a:xfrm>
            <a:off x="3204000" y="353700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6516360" y="1052640"/>
            <a:ext cx="575640" cy="107964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0.6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0.2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2627640" y="2997000"/>
            <a:ext cx="575640" cy="107964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0.2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0.8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-0.1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3924000" y="2997000"/>
            <a:ext cx="575640" cy="107964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-0.7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0.3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0.5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5220000" y="2997000"/>
            <a:ext cx="575640" cy="107964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0.4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-0.1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-0.8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6516360" y="2997000"/>
            <a:ext cx="575640" cy="107964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0.7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1.0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0.6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2627640" y="4869000"/>
            <a:ext cx="575640" cy="122364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3924000" y="4869000"/>
            <a:ext cx="575640" cy="122364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5220000" y="4869000"/>
            <a:ext cx="575640" cy="122364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6516360" y="4869000"/>
            <a:ext cx="575640" cy="122364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4500000" y="353700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5"/>
          <p:cNvSpPr/>
          <p:nvPr/>
        </p:nvSpPr>
        <p:spPr>
          <a:xfrm>
            <a:off x="5796000" y="353700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6"/>
          <p:cNvSpPr/>
          <p:nvPr/>
        </p:nvSpPr>
        <p:spPr>
          <a:xfrm flipV="1">
            <a:off x="6804360" y="2132280"/>
            <a:ext cx="360" cy="86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7"/>
          <p:cNvSpPr/>
          <p:nvPr/>
        </p:nvSpPr>
        <p:spPr>
          <a:xfrm flipV="1">
            <a:off x="6804360" y="4076280"/>
            <a:ext cx="360" cy="7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8"/>
          <p:cNvSpPr/>
          <p:nvPr/>
        </p:nvSpPr>
        <p:spPr>
          <a:xfrm flipV="1">
            <a:off x="1619640" y="4076280"/>
            <a:ext cx="360" cy="7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19"/>
          <p:cNvSpPr/>
          <p:nvPr/>
        </p:nvSpPr>
        <p:spPr>
          <a:xfrm>
            <a:off x="1331640" y="2997000"/>
            <a:ext cx="575640" cy="107964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1.1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-0.2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-0.5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0" name="CustomShape 20"/>
          <p:cNvSpPr/>
          <p:nvPr/>
        </p:nvSpPr>
        <p:spPr>
          <a:xfrm>
            <a:off x="1331640" y="4869000"/>
            <a:ext cx="575640" cy="122364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1" name="CustomShape 21"/>
          <p:cNvSpPr/>
          <p:nvPr/>
        </p:nvSpPr>
        <p:spPr>
          <a:xfrm>
            <a:off x="1907640" y="353880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" name="Picture 35" descr=""/>
          <p:cNvPicPr/>
          <p:nvPr/>
        </p:nvPicPr>
        <p:blipFill>
          <a:blip r:embed="rId1"/>
          <a:stretch/>
        </p:blipFill>
        <p:spPr>
          <a:xfrm>
            <a:off x="1331640" y="6165360"/>
            <a:ext cx="533160" cy="209160"/>
          </a:xfrm>
          <a:prstGeom prst="rect">
            <a:avLst/>
          </a:prstGeom>
          <a:ln w="9360">
            <a:noFill/>
          </a:ln>
        </p:spPr>
      </p:pic>
      <p:pic>
        <p:nvPicPr>
          <p:cNvPr id="63" name="Picture 36" descr=""/>
          <p:cNvPicPr/>
          <p:nvPr/>
        </p:nvPicPr>
        <p:blipFill>
          <a:blip r:embed="rId2"/>
          <a:stretch/>
        </p:blipFill>
        <p:spPr>
          <a:xfrm>
            <a:off x="2745360" y="6165360"/>
            <a:ext cx="313920" cy="199800"/>
          </a:xfrm>
          <a:prstGeom prst="rect">
            <a:avLst/>
          </a:prstGeom>
          <a:ln w="9360">
            <a:noFill/>
          </a:ln>
        </p:spPr>
      </p:pic>
      <p:pic>
        <p:nvPicPr>
          <p:cNvPr id="64" name="Picture 37" descr=""/>
          <p:cNvPicPr/>
          <p:nvPr/>
        </p:nvPicPr>
        <p:blipFill>
          <a:blip r:embed="rId3"/>
          <a:stretch/>
        </p:blipFill>
        <p:spPr>
          <a:xfrm>
            <a:off x="3924000" y="6165360"/>
            <a:ext cx="599760" cy="228240"/>
          </a:xfrm>
          <a:prstGeom prst="rect">
            <a:avLst/>
          </a:prstGeom>
          <a:ln w="9360">
            <a:noFill/>
          </a:ln>
        </p:spPr>
      </p:pic>
      <p:pic>
        <p:nvPicPr>
          <p:cNvPr id="65" name="Picture 38" descr=""/>
          <p:cNvPicPr/>
          <p:nvPr/>
        </p:nvPicPr>
        <p:blipFill>
          <a:blip r:embed="rId4"/>
          <a:stretch/>
        </p:blipFill>
        <p:spPr>
          <a:xfrm>
            <a:off x="5186520" y="6165360"/>
            <a:ext cx="609120" cy="209160"/>
          </a:xfrm>
          <a:prstGeom prst="rect">
            <a:avLst/>
          </a:prstGeom>
          <a:ln w="9360">
            <a:noFill/>
          </a:ln>
        </p:spPr>
      </p:pic>
      <p:pic>
        <p:nvPicPr>
          <p:cNvPr id="66" name="Picture 39" descr=""/>
          <p:cNvPicPr/>
          <p:nvPr/>
        </p:nvPicPr>
        <p:blipFill>
          <a:blip r:embed="rId5"/>
          <a:stretch/>
        </p:blipFill>
        <p:spPr>
          <a:xfrm>
            <a:off x="6444360" y="6165360"/>
            <a:ext cx="666360" cy="237600"/>
          </a:xfrm>
          <a:prstGeom prst="rect">
            <a:avLst/>
          </a:prstGeom>
          <a:ln w="9360">
            <a:noFill/>
          </a:ln>
        </p:spPr>
      </p:pic>
      <p:pic>
        <p:nvPicPr>
          <p:cNvPr id="67" name="Picture 40" descr=""/>
          <p:cNvPicPr/>
          <p:nvPr/>
        </p:nvPicPr>
        <p:blipFill>
          <a:blip r:embed="rId6"/>
          <a:stretch/>
        </p:blipFill>
        <p:spPr>
          <a:xfrm>
            <a:off x="6372360" y="723600"/>
            <a:ext cx="818640" cy="256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 flipV="1">
            <a:off x="3455640" y="2706840"/>
            <a:ext cx="360" cy="7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"/>
          <p:cNvSpPr/>
          <p:nvPr/>
        </p:nvSpPr>
        <p:spPr>
          <a:xfrm flipV="1">
            <a:off x="4752000" y="2706840"/>
            <a:ext cx="360" cy="7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CustomShape 3"/>
          <p:cNvSpPr/>
          <p:nvPr/>
        </p:nvSpPr>
        <p:spPr>
          <a:xfrm flipV="1">
            <a:off x="6048000" y="2706840"/>
            <a:ext cx="360" cy="7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CustomShape 4"/>
          <p:cNvSpPr/>
          <p:nvPr/>
        </p:nvSpPr>
        <p:spPr>
          <a:xfrm>
            <a:off x="3744000" y="216756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CustomShape 5"/>
          <p:cNvSpPr/>
          <p:nvPr/>
        </p:nvSpPr>
        <p:spPr>
          <a:xfrm>
            <a:off x="3167640" y="1627560"/>
            <a:ext cx="575640" cy="107964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0.2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0.8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-0.1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3" name="CustomShape 6"/>
          <p:cNvSpPr/>
          <p:nvPr/>
        </p:nvSpPr>
        <p:spPr>
          <a:xfrm>
            <a:off x="4464000" y="1627560"/>
            <a:ext cx="575640" cy="107964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-0.7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0.3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0.5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4" name="CustomShape 7"/>
          <p:cNvSpPr/>
          <p:nvPr/>
        </p:nvSpPr>
        <p:spPr>
          <a:xfrm>
            <a:off x="5760000" y="1627560"/>
            <a:ext cx="575640" cy="107964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0.4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-0.1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-0.8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5" name="CustomShape 8"/>
          <p:cNvSpPr/>
          <p:nvPr/>
        </p:nvSpPr>
        <p:spPr>
          <a:xfrm>
            <a:off x="3167640" y="3499560"/>
            <a:ext cx="575640" cy="122364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6" name="CustomShape 9"/>
          <p:cNvSpPr/>
          <p:nvPr/>
        </p:nvSpPr>
        <p:spPr>
          <a:xfrm>
            <a:off x="4464000" y="3499560"/>
            <a:ext cx="575640" cy="122364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7" name="CustomShape 10"/>
          <p:cNvSpPr/>
          <p:nvPr/>
        </p:nvSpPr>
        <p:spPr>
          <a:xfrm>
            <a:off x="5760000" y="3499560"/>
            <a:ext cx="575640" cy="122364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8" name="CustomShape 11"/>
          <p:cNvSpPr/>
          <p:nvPr/>
        </p:nvSpPr>
        <p:spPr>
          <a:xfrm>
            <a:off x="5040000" y="216756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CustomShape 12"/>
          <p:cNvSpPr/>
          <p:nvPr/>
        </p:nvSpPr>
        <p:spPr>
          <a:xfrm flipV="1">
            <a:off x="2159640" y="2706840"/>
            <a:ext cx="360" cy="79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CustomShape 13"/>
          <p:cNvSpPr/>
          <p:nvPr/>
        </p:nvSpPr>
        <p:spPr>
          <a:xfrm>
            <a:off x="1871640" y="1627560"/>
            <a:ext cx="575640" cy="1079640"/>
          </a:xfrm>
          <a:prstGeom prst="roundRect">
            <a:avLst>
              <a:gd name="adj" fmla="val 16667"/>
            </a:avLst>
          </a:prstGeom>
          <a:solidFill>
            <a:schemeClr val="accent6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1.1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-0.2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-0.5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1" name="CustomShape 14"/>
          <p:cNvSpPr/>
          <p:nvPr/>
        </p:nvSpPr>
        <p:spPr>
          <a:xfrm>
            <a:off x="1871640" y="3499560"/>
            <a:ext cx="575640" cy="1223640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1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2" name="CustomShape 15"/>
          <p:cNvSpPr/>
          <p:nvPr/>
        </p:nvSpPr>
        <p:spPr>
          <a:xfrm>
            <a:off x="2447640" y="2169360"/>
            <a:ext cx="719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3" name="Picture 35" descr=""/>
          <p:cNvPicPr/>
          <p:nvPr/>
        </p:nvPicPr>
        <p:blipFill>
          <a:blip r:embed="rId1"/>
          <a:stretch/>
        </p:blipFill>
        <p:spPr>
          <a:xfrm>
            <a:off x="1871640" y="4795920"/>
            <a:ext cx="533160" cy="209160"/>
          </a:xfrm>
          <a:prstGeom prst="rect">
            <a:avLst/>
          </a:prstGeom>
          <a:ln w="9360">
            <a:noFill/>
          </a:ln>
        </p:spPr>
      </p:pic>
      <p:pic>
        <p:nvPicPr>
          <p:cNvPr id="84" name="Picture 36" descr=""/>
          <p:cNvPicPr/>
          <p:nvPr/>
        </p:nvPicPr>
        <p:blipFill>
          <a:blip r:embed="rId2"/>
          <a:stretch/>
        </p:blipFill>
        <p:spPr>
          <a:xfrm>
            <a:off x="3285360" y="4795920"/>
            <a:ext cx="313920" cy="199800"/>
          </a:xfrm>
          <a:prstGeom prst="rect">
            <a:avLst/>
          </a:prstGeom>
          <a:ln w="9360">
            <a:noFill/>
          </a:ln>
        </p:spPr>
      </p:pic>
      <p:pic>
        <p:nvPicPr>
          <p:cNvPr id="85" name="Picture 37" descr=""/>
          <p:cNvPicPr/>
          <p:nvPr/>
        </p:nvPicPr>
        <p:blipFill>
          <a:blip r:embed="rId3"/>
          <a:stretch/>
        </p:blipFill>
        <p:spPr>
          <a:xfrm>
            <a:off x="4464000" y="4795920"/>
            <a:ext cx="599760" cy="228240"/>
          </a:xfrm>
          <a:prstGeom prst="rect">
            <a:avLst/>
          </a:prstGeom>
          <a:ln w="9360">
            <a:noFill/>
          </a:ln>
        </p:spPr>
      </p:pic>
      <p:pic>
        <p:nvPicPr>
          <p:cNvPr id="86" name="Picture 38" descr=""/>
          <p:cNvPicPr/>
          <p:nvPr/>
        </p:nvPicPr>
        <p:blipFill>
          <a:blip r:embed="rId4"/>
          <a:stretch/>
        </p:blipFill>
        <p:spPr>
          <a:xfrm>
            <a:off x="5726520" y="4795920"/>
            <a:ext cx="609120" cy="209160"/>
          </a:xfrm>
          <a:prstGeom prst="rect">
            <a:avLst/>
          </a:prstGeom>
          <a:ln w="9360">
            <a:noFill/>
          </a:ln>
        </p:spPr>
      </p:pic>
      <p:graphicFrame>
        <p:nvGraphicFramePr>
          <p:cNvPr id="87" name="Object 16"/>
          <p:cNvGraphicFramePr/>
          <p:nvPr/>
        </p:nvGraphicFramePr>
        <p:xfrm>
          <a:off x="1920240" y="5120640"/>
          <a:ext cx="323640" cy="285480"/>
        </p:xfrm>
        <a:graphic>
          <a:graphicData uri="http://schemas.openxmlformats.org/presentationml/2006/ole">
            <p:oleObj r:id="rId5" spid="">
              <p:embed/>
              <p:pic>
                <p:nvPicPr>
                  <p:cNvPr id="88" name="Object 3" descr=""/>
                  <p:cNvPicPr/>
                  <p:nvPr/>
                </p:nvPicPr>
                <p:blipFill>
                  <a:blip r:embed="rId6"/>
                  <a:stretch/>
                </p:blipFill>
                <p:spPr>
                  <a:xfrm>
                    <a:off x="1920240" y="5120640"/>
                    <a:ext cx="323640" cy="28548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89" name="Line 17"/>
          <p:cNvSpPr/>
          <p:nvPr/>
        </p:nvSpPr>
        <p:spPr>
          <a:xfrm>
            <a:off x="2243880" y="5394960"/>
            <a:ext cx="13716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90" name="Object 18"/>
          <p:cNvGraphicFramePr/>
          <p:nvPr/>
        </p:nvGraphicFramePr>
        <p:xfrm>
          <a:off x="1996920" y="1082520"/>
          <a:ext cx="380520" cy="380520"/>
        </p:xfrm>
        <a:graphic>
          <a:graphicData uri="http://schemas.openxmlformats.org/presentationml/2006/ole">
            <p:oleObj r:id="rId7" spid="">
              <p:embed/>
              <p:pic>
                <p:nvPicPr>
                  <p:cNvPr id="91" name="Object 7" descr=""/>
                  <p:cNvPicPr/>
                  <p:nvPr/>
                </p:nvPicPr>
                <p:blipFill>
                  <a:blip r:embed="rId8"/>
                  <a:stretch/>
                </p:blipFill>
                <p:spPr>
                  <a:xfrm>
                    <a:off x="1996920" y="1082520"/>
                    <a:ext cx="380520" cy="380520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92" name="Line 19"/>
          <p:cNvSpPr/>
          <p:nvPr/>
        </p:nvSpPr>
        <p:spPr>
          <a:xfrm>
            <a:off x="2377440" y="1371600"/>
            <a:ext cx="13716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Shape 20"/>
          <p:cNvSpPr txBox="1"/>
          <p:nvPr/>
        </p:nvSpPr>
        <p:spPr>
          <a:xfrm>
            <a:off x="1722600" y="3108960"/>
            <a:ext cx="39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TextShape 21"/>
          <p:cNvSpPr txBox="1"/>
          <p:nvPr/>
        </p:nvSpPr>
        <p:spPr>
          <a:xfrm>
            <a:off x="3070080" y="3094200"/>
            <a:ext cx="397080" cy="39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TextShape 22"/>
          <p:cNvSpPr txBox="1"/>
          <p:nvPr/>
        </p:nvSpPr>
        <p:spPr>
          <a:xfrm>
            <a:off x="4338360" y="3144960"/>
            <a:ext cx="39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TextShape 23"/>
          <p:cNvSpPr txBox="1"/>
          <p:nvPr/>
        </p:nvSpPr>
        <p:spPr>
          <a:xfrm>
            <a:off x="5650920" y="3108960"/>
            <a:ext cx="39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W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Shape 24"/>
          <p:cNvSpPr txBox="1"/>
          <p:nvPr/>
        </p:nvSpPr>
        <p:spPr>
          <a:xfrm>
            <a:off x="2620440" y="1828800"/>
            <a:ext cx="39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TextShape 25"/>
          <p:cNvSpPr txBox="1"/>
          <p:nvPr/>
        </p:nvSpPr>
        <p:spPr>
          <a:xfrm>
            <a:off x="5212080" y="1821240"/>
            <a:ext cx="39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TextShape 26"/>
          <p:cNvSpPr txBox="1"/>
          <p:nvPr/>
        </p:nvSpPr>
        <p:spPr>
          <a:xfrm>
            <a:off x="3900600" y="1821240"/>
            <a:ext cx="397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V</a:t>
            </a:r>
            <a:endParaRPr b="0" lang="en-US" sz="18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LibreOffice/6.0.7.3$Linux_X86_64 LibreOffice_project/00m0$Build-3</Application>
  <Words>29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2017-09-13T11:02:18Z</dcterms:created>
  <dc:creator>Windows-Benutzer</dc:creator>
  <dc:description/>
  <dc:language>en-US</dc:language>
  <cp:lastModifiedBy/>
  <dcterms:modified xsi:type="dcterms:W3CDTF">2021-01-03T17:27:09Z</dcterms:modified>
  <cp:revision>15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