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5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8C5C2-A878-6B4C-8ED0-37DE238BF5EE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C1FC37-0630-1841-862A-BE253C0EC2D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93887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8412ef83c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8412ef83c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0342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25FD9-0088-3B4C-9BB1-0966A6EEC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D9420-CC21-8046-8C87-692CA6AA4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E1877-CDBC-F54B-868D-3CE4FFBAC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2965-6CB1-ED4A-93B7-0271D4AADEF9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C7E49-35C3-0A41-A4A8-2F42C7F3C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3EB45-5CD6-4D4D-B30F-CD04FC923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F815-83D9-994B-ACDC-8994F59EECC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2073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C828-931B-B647-9AE1-E23D59C6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86CD7-CE59-4146-B1AF-945CAE83D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79D0A-F80A-3742-B3F2-80C5E5E6C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2965-6CB1-ED4A-93B7-0271D4AADEF9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B81EA-1E8D-3A48-9829-AC5896CF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732DB-36F5-C444-BA56-D93E60AD4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F815-83D9-994B-ACDC-8994F59EECC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9616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A4BD6F-6B49-D34B-AF37-9EACDACC6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6D6C1-5FEC-5848-B113-C94DC8E30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28D61-638F-EA4D-A5BA-C324E617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2965-6CB1-ED4A-93B7-0271D4AADEF9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91E2A-02AC-024B-9202-10453E7B4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492C0-1ADF-EB48-8D23-1592E806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F815-83D9-994B-ACDC-8994F59EECC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11385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5476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65E8-92BA-2E40-86BC-507D51A46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C0D0C-9A58-954F-910A-D9B9742C7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6053A-A4CC-6F41-A638-90881DBFE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2965-6CB1-ED4A-93B7-0271D4AADEF9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6B6B4-F3BF-024C-96AA-A22C61E3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092FB-C114-A14F-9C77-3F96AD89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F815-83D9-994B-ACDC-8994F59EECC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21599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DF461-9652-4C43-A3BF-567EB388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1BDF4-3CCB-8C47-A161-4CD0D0E51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F2FC2-CBE4-AD44-A47A-2761F3C4F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2965-6CB1-ED4A-93B7-0271D4AADEF9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7D382-7CD0-FD47-A5D7-9B8BFAAD6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52C62-B2F7-1E41-9F2A-6135C019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F815-83D9-994B-ACDC-8994F59EECC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2243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5E8A-C921-D346-8CD2-F80711C7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5B681-2AA2-B946-B4E9-CF94EEAEE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1BCE6-2B61-2441-A6CC-7C8B8C91A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9AF6B-D193-BC4F-8933-E263530C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2965-6CB1-ED4A-93B7-0271D4AADEF9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E5562-FD5A-0C41-ADF2-A1A729D16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3EEF6-77D6-D14B-964B-ABB27BA82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F815-83D9-994B-ACDC-8994F59EECC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5856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03E1-BB3E-E24E-8F28-120ACDED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5AD3C-B4E5-6045-9F31-931924008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CF982-BBCE-A140-8F78-3496E9BC4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3C1A0C-35D1-BF46-BE76-B30024926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0B79A5-6A42-A841-A2EC-18376A14C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C00A01-C1B5-8A48-A2CB-AC21E849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2965-6CB1-ED4A-93B7-0271D4AADEF9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6B3F7-D592-0A4C-B524-7FC3691E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7B39E1-7DCF-F947-85DF-0763C9010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F815-83D9-994B-ACDC-8994F59EECC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511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C7FE8-492A-FD4B-9DF8-B6DB2DE17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9C4EB-25B9-DE43-9472-6F16AAE3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2965-6CB1-ED4A-93B7-0271D4AADEF9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08E032-27F1-404E-A83D-6927961BE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7A5D43-F10A-854B-B2EF-4F33DF308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F815-83D9-994B-ACDC-8994F59EECC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73969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EA3BF-CAD5-EC48-8A7F-83E4D9EE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2965-6CB1-ED4A-93B7-0271D4AADEF9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D692E7-E36A-3548-BECC-71A672470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E0F82-2BEB-6F44-A75B-7B9A5A46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F815-83D9-994B-ACDC-8994F59EECC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4093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774F-4696-5449-9B87-311990FC2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81890-C1FF-2C44-A289-5FC7262EE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247F9-E927-AE4D-9DB9-E2D227A7C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B14C8-289A-6148-94C4-18FEB46B2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2965-6CB1-ED4A-93B7-0271D4AADEF9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DA713-7384-824F-A87D-B81CF6910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40474-A6E6-3E4B-9D60-9C4F0E72D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F815-83D9-994B-ACDC-8994F59EECC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4528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85BA8-BB59-A840-A288-49EA0524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EFBCB2-0701-F847-A8BA-EEA4BE3674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7F972-0D16-2540-90EB-D3ED2E1B61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F4DB8-F6C8-D249-9D89-815FE82B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A2965-6CB1-ED4A-93B7-0271D4AADEF9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ECF98-58E7-9F4C-BA4A-5A544F29C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1801B-3823-6C4F-987A-50EC6709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AF815-83D9-994B-ACDC-8994F59EECC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19450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064FF7-A15D-D040-A89C-F46C88BFF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ADA34-6F6F-9D40-8EFF-9123A8F93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09D2D-C772-8C4A-A79E-F91F1EA0A1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A2965-6CB1-ED4A-93B7-0271D4AADEF9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D082B-E09D-CB43-B05C-37C4EED6C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2B367-BD01-144B-803D-0EDEC463C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AF815-83D9-994B-ACDC-8994F59EECC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138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3B9301B-E7D0-BA40-81FF-DF3A243B41B2}"/>
              </a:ext>
            </a:extLst>
          </p:cNvPr>
          <p:cNvGrpSpPr/>
          <p:nvPr/>
        </p:nvGrpSpPr>
        <p:grpSpPr>
          <a:xfrm>
            <a:off x="2560467" y="585600"/>
            <a:ext cx="7071067" cy="5675108"/>
            <a:chOff x="1920350" y="439200"/>
            <a:chExt cx="5303300" cy="425633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6D14C5-E19C-604F-B4EF-FF7DBAED4686}"/>
                </a:ext>
              </a:extLst>
            </p:cNvPr>
            <p:cNvGrpSpPr/>
            <p:nvPr/>
          </p:nvGrpSpPr>
          <p:grpSpPr>
            <a:xfrm>
              <a:off x="1920350" y="439200"/>
              <a:ext cx="5303300" cy="3391095"/>
              <a:chOff x="1920350" y="995560"/>
              <a:chExt cx="5303300" cy="3391095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69E18EAE-803A-BA42-BEF9-385B34862A17}"/>
                  </a:ext>
                </a:extLst>
              </p:cNvPr>
              <p:cNvGrpSpPr/>
              <p:nvPr/>
            </p:nvGrpSpPr>
            <p:grpSpPr>
              <a:xfrm>
                <a:off x="2050850" y="1556701"/>
                <a:ext cx="4974500" cy="2829954"/>
                <a:chOff x="1299525" y="1003307"/>
                <a:chExt cx="4974500" cy="2829954"/>
              </a:xfrm>
            </p:grpSpPr>
            <p:sp>
              <p:nvSpPr>
                <p:cNvPr id="137" name="Google Shape;137;p16"/>
                <p:cNvSpPr/>
                <p:nvPr/>
              </p:nvSpPr>
              <p:spPr>
                <a:xfrm>
                  <a:off x="1299525" y="14539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38" name="Google Shape;138;p16"/>
                <p:cNvSpPr/>
                <p:nvPr/>
              </p:nvSpPr>
              <p:spPr>
                <a:xfrm>
                  <a:off x="1299525" y="21724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sp>
              <p:nvSpPr>
                <p:cNvPr id="139" name="Google Shape;139;p16"/>
                <p:cNvSpPr/>
                <p:nvPr/>
              </p:nvSpPr>
              <p:spPr>
                <a:xfrm>
                  <a:off x="1299525" y="2890950"/>
                  <a:ext cx="600600" cy="600600"/>
                </a:xfrm>
                <a:prstGeom prst="ellipse">
                  <a:avLst/>
                </a:prstGeom>
                <a:solidFill>
                  <a:srgbClr val="ECCC2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endParaRPr sz="2400"/>
                </a:p>
              </p:txBody>
            </p:sp>
            <p:grpSp>
              <p:nvGrpSpPr>
                <p:cNvPr id="140" name="Google Shape;140;p16"/>
                <p:cNvGrpSpPr/>
                <p:nvPr/>
              </p:nvGrpSpPr>
              <p:grpSpPr>
                <a:xfrm>
                  <a:off x="3522106" y="1003307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1" name="Google Shape;141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42" name="Google Shape;142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grpSp>
              <p:nvGrpSpPr>
                <p:cNvPr id="143" name="Google Shape;143;p16"/>
                <p:cNvGrpSpPr/>
                <p:nvPr/>
              </p:nvGrpSpPr>
              <p:grpSpPr>
                <a:xfrm>
                  <a:off x="3522106" y="1746432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4" name="Google Shape;144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45" name="Google Shape;145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grpSp>
              <p:nvGrpSpPr>
                <p:cNvPr id="146" name="Google Shape;146;p16"/>
                <p:cNvGrpSpPr/>
                <p:nvPr/>
              </p:nvGrpSpPr>
              <p:grpSpPr>
                <a:xfrm>
                  <a:off x="3522106" y="2489557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47" name="Google Shape;147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48" name="Google Shape;148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grpSp>
              <p:nvGrpSpPr>
                <p:cNvPr id="149" name="Google Shape;149;p16"/>
                <p:cNvGrpSpPr/>
                <p:nvPr/>
              </p:nvGrpSpPr>
              <p:grpSpPr>
                <a:xfrm>
                  <a:off x="3522106" y="3232682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50" name="Google Shape;150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A2C4C9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51" name="Google Shape;151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45818E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grpSp>
              <p:nvGrpSpPr>
                <p:cNvPr id="152" name="Google Shape;152;p16"/>
                <p:cNvGrpSpPr/>
                <p:nvPr/>
              </p:nvGrpSpPr>
              <p:grpSpPr>
                <a:xfrm>
                  <a:off x="5673456" y="2172469"/>
                  <a:ext cx="600569" cy="600579"/>
                  <a:chOff x="4861200" y="959925"/>
                  <a:chExt cx="689200" cy="688500"/>
                </a:xfrm>
              </p:grpSpPr>
              <p:sp>
                <p:nvSpPr>
                  <p:cNvPr id="153" name="Google Shape;153;p16"/>
                  <p:cNvSpPr/>
                  <p:nvPr/>
                </p:nvSpPr>
                <p:spPr>
                  <a:xfrm>
                    <a:off x="48612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B6D7A8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  <p:sp>
                <p:nvSpPr>
                  <p:cNvPr id="154" name="Google Shape;154;p16"/>
                  <p:cNvSpPr/>
                  <p:nvPr/>
                </p:nvSpPr>
                <p:spPr>
                  <a:xfrm rot="10800000">
                    <a:off x="4861300" y="959925"/>
                    <a:ext cx="689100" cy="688500"/>
                  </a:xfrm>
                  <a:prstGeom prst="pie">
                    <a:avLst>
                      <a:gd name="adj1" fmla="val 5396744"/>
                      <a:gd name="adj2" fmla="val 16200000"/>
                    </a:avLst>
                  </a:prstGeom>
                  <a:solidFill>
                    <a:srgbClr val="6AA84F"/>
                  </a:solidFill>
                  <a:ln>
                    <a:noFill/>
                  </a:ln>
                </p:spPr>
                <p:txBody>
                  <a:bodyPr spcFirstLastPara="1" wrap="square" lIns="121900" tIns="121900" rIns="121900" bIns="121900" anchor="ctr" anchorCtr="0">
                    <a:noAutofit/>
                  </a:bodyPr>
                  <a:lstStyle/>
                  <a:p>
                    <a:endParaRPr sz="2400"/>
                  </a:p>
                </p:txBody>
              </p:sp>
            </p:grpSp>
            <p:cxnSp>
              <p:nvCxnSpPr>
                <p:cNvPr id="155" name="Google Shape;155;p16"/>
                <p:cNvCxnSpPr>
                  <a:stCxn id="137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450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6" name="Google Shape;156;p16"/>
                <p:cNvCxnSpPr>
                  <a:stCxn id="137" idx="6"/>
                  <a:endCxn id="144" idx="2"/>
                </p:cNvCxnSpPr>
                <p:nvPr/>
              </p:nvCxnSpPr>
              <p:spPr>
                <a:xfrm>
                  <a:off x="1900125" y="1754250"/>
                  <a:ext cx="1622100" cy="292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7" name="Google Shape;157;p16"/>
                <p:cNvCxnSpPr>
                  <a:stCxn id="138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1169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8" name="Google Shape;158;p16"/>
                <p:cNvCxnSpPr>
                  <a:stCxn id="137" idx="6"/>
                  <a:endCxn id="150" idx="2"/>
                </p:cNvCxnSpPr>
                <p:nvPr/>
              </p:nvCxnSpPr>
              <p:spPr>
                <a:xfrm>
                  <a:off x="1900125" y="1754250"/>
                  <a:ext cx="1622100" cy="1778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59" name="Google Shape;159;p16"/>
                <p:cNvCxnSpPr>
                  <a:stCxn id="138" idx="6"/>
                  <a:endCxn id="144" idx="2"/>
                </p:cNvCxnSpPr>
                <p:nvPr/>
              </p:nvCxnSpPr>
              <p:spPr>
                <a:xfrm rot="10800000" flipH="1">
                  <a:off x="1900125" y="2046750"/>
                  <a:ext cx="1622100" cy="42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0" name="Google Shape;160;p16"/>
                <p:cNvCxnSpPr>
                  <a:stCxn id="138" idx="6"/>
                  <a:endCxn id="150" idx="2"/>
                </p:cNvCxnSpPr>
                <p:nvPr/>
              </p:nvCxnSpPr>
              <p:spPr>
                <a:xfrm>
                  <a:off x="1900125" y="2472750"/>
                  <a:ext cx="1622100" cy="1060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1" name="Google Shape;161;p16"/>
                <p:cNvCxnSpPr>
                  <a:stCxn id="139" idx="6"/>
                  <a:endCxn id="141" idx="2"/>
                </p:cNvCxnSpPr>
                <p:nvPr/>
              </p:nvCxnSpPr>
              <p:spPr>
                <a:xfrm rot="10800000" flipH="1">
                  <a:off x="1900125" y="1303650"/>
                  <a:ext cx="1622100" cy="1887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2" name="Google Shape;162;p16"/>
                <p:cNvCxnSpPr>
                  <a:stCxn id="139" idx="6"/>
                  <a:endCxn id="144" idx="2"/>
                </p:cNvCxnSpPr>
                <p:nvPr/>
              </p:nvCxnSpPr>
              <p:spPr>
                <a:xfrm rot="10800000" flipH="1">
                  <a:off x="1900125" y="2046750"/>
                  <a:ext cx="1622100" cy="1144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3" name="Google Shape;163;p16"/>
                <p:cNvCxnSpPr>
                  <a:stCxn id="139" idx="6"/>
                  <a:endCxn id="150" idx="2"/>
                </p:cNvCxnSpPr>
                <p:nvPr/>
              </p:nvCxnSpPr>
              <p:spPr>
                <a:xfrm>
                  <a:off x="1900125" y="3191250"/>
                  <a:ext cx="1622100" cy="3417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4" name="Google Shape;164;p16"/>
                <p:cNvCxnSpPr>
                  <a:stCxn id="139" idx="6"/>
                  <a:endCxn id="147" idx="2"/>
                </p:cNvCxnSpPr>
                <p:nvPr/>
              </p:nvCxnSpPr>
              <p:spPr>
                <a:xfrm rot="10800000" flipH="1">
                  <a:off x="1900125" y="2789850"/>
                  <a:ext cx="1622100" cy="4014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5" name="Google Shape;165;p16"/>
                <p:cNvCxnSpPr>
                  <a:stCxn id="138" idx="6"/>
                  <a:endCxn id="147" idx="2"/>
                </p:cNvCxnSpPr>
                <p:nvPr/>
              </p:nvCxnSpPr>
              <p:spPr>
                <a:xfrm>
                  <a:off x="1900125" y="2472750"/>
                  <a:ext cx="1622100" cy="317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6" name="Google Shape;166;p16"/>
                <p:cNvCxnSpPr>
                  <a:stCxn id="137" idx="6"/>
                  <a:endCxn id="147" idx="2"/>
                </p:cNvCxnSpPr>
                <p:nvPr/>
              </p:nvCxnSpPr>
              <p:spPr>
                <a:xfrm>
                  <a:off x="1900125" y="1754250"/>
                  <a:ext cx="1622100" cy="10356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7" name="Google Shape;167;p16"/>
                <p:cNvCxnSpPr>
                  <a:stCxn id="142" idx="2"/>
                  <a:endCxn id="153" idx="2"/>
                </p:cNvCxnSpPr>
                <p:nvPr/>
              </p:nvCxnSpPr>
              <p:spPr>
                <a:xfrm>
                  <a:off x="4122675" y="1303596"/>
                  <a:ext cx="1550700" cy="1169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8" name="Google Shape;168;p16"/>
                <p:cNvCxnSpPr>
                  <a:stCxn id="145" idx="2"/>
                  <a:endCxn id="153" idx="2"/>
                </p:cNvCxnSpPr>
                <p:nvPr/>
              </p:nvCxnSpPr>
              <p:spPr>
                <a:xfrm>
                  <a:off x="4122675" y="2046721"/>
                  <a:ext cx="1550700" cy="426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69" name="Google Shape;169;p16"/>
                <p:cNvCxnSpPr>
                  <a:stCxn id="148" idx="2"/>
                  <a:endCxn id="153" idx="2"/>
                </p:cNvCxnSpPr>
                <p:nvPr/>
              </p:nvCxnSpPr>
              <p:spPr>
                <a:xfrm rot="10800000" flipH="1">
                  <a:off x="4122675" y="2472746"/>
                  <a:ext cx="1550700" cy="3171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170" name="Google Shape;170;p16"/>
                <p:cNvCxnSpPr>
                  <a:stCxn id="151" idx="2"/>
                  <a:endCxn id="153" idx="2"/>
                </p:cNvCxnSpPr>
                <p:nvPr/>
              </p:nvCxnSpPr>
              <p:spPr>
                <a:xfrm rot="10800000" flipH="1">
                  <a:off x="4122675" y="2472771"/>
                  <a:ext cx="1550700" cy="1060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CCCCCC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FA333AF5-4C7D-1649-8B3C-F5FEF8FE0523}"/>
                  </a:ext>
                </a:extLst>
              </p:cNvPr>
              <p:cNvGrpSpPr/>
              <p:nvPr/>
            </p:nvGrpSpPr>
            <p:grpSpPr>
              <a:xfrm>
                <a:off x="2177414" y="2161326"/>
                <a:ext cx="347472" cy="1698734"/>
                <a:chOff x="2177414" y="2161326"/>
                <a:chExt cx="347472" cy="1698734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265E5C2-0FBA-8F41-9CD7-50526503CB36}"/>
                    </a:ext>
                  </a:extLst>
                </p:cNvPr>
                <p:cNvSpPr txBox="1"/>
                <p:nvPr/>
              </p:nvSpPr>
              <p:spPr>
                <a:xfrm>
                  <a:off x="2177414" y="2161326"/>
                  <a:ext cx="34747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600" b="1" dirty="0"/>
                    <a:t>-3</a:t>
                  </a: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0A341AA-86F7-F841-8B76-FAE8B80A9EEE}"/>
                    </a:ext>
                  </a:extLst>
                </p:cNvPr>
                <p:cNvSpPr txBox="1"/>
                <p:nvPr/>
              </p:nvSpPr>
              <p:spPr>
                <a:xfrm>
                  <a:off x="2177414" y="2900405"/>
                  <a:ext cx="34747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600" b="1" dirty="0"/>
                    <a:t>1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6F63568-1297-EA4A-BC69-9F3F269688F3}"/>
                    </a:ext>
                  </a:extLst>
                </p:cNvPr>
                <p:cNvSpPr txBox="1"/>
                <p:nvPr/>
              </p:nvSpPr>
              <p:spPr>
                <a:xfrm>
                  <a:off x="2177414" y="3606144"/>
                  <a:ext cx="347472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DE" sz="1600" b="1" dirty="0"/>
                    <a:t>5</a:t>
                  </a:r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6538DB9-C892-C74C-A6A6-8D052E7D0953}"/>
                  </a:ext>
                </a:extLst>
              </p:cNvPr>
              <p:cNvSpPr txBox="1"/>
              <p:nvPr/>
            </p:nvSpPr>
            <p:spPr>
              <a:xfrm>
                <a:off x="3092906" y="2173027"/>
                <a:ext cx="426589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600" b="1" dirty="0"/>
                  <a:t>11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F3290EE-9070-A741-89B4-27937D9490CE}"/>
                  </a:ext>
                </a:extLst>
              </p:cNvPr>
              <p:cNvSpPr txBox="1"/>
              <p:nvPr/>
            </p:nvSpPr>
            <p:spPr>
              <a:xfrm>
                <a:off x="3114925" y="2585626"/>
                <a:ext cx="34747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600" b="1" dirty="0"/>
                  <a:t>-2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36A34FE-05A9-E142-970A-9A00311FE58D}"/>
                  </a:ext>
                </a:extLst>
              </p:cNvPr>
              <p:cNvSpPr txBox="1"/>
              <p:nvPr/>
            </p:nvSpPr>
            <p:spPr>
              <a:xfrm>
                <a:off x="3114925" y="3012989"/>
                <a:ext cx="34747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600" b="1" dirty="0"/>
                  <a:t>7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4E5F7C0-0909-9F42-8352-99D81BE11592}"/>
                  </a:ext>
                </a:extLst>
              </p:cNvPr>
              <p:cNvSpPr txBox="1"/>
              <p:nvPr/>
            </p:nvSpPr>
            <p:spPr>
              <a:xfrm>
                <a:off x="4273263" y="2447565"/>
                <a:ext cx="347472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DE" sz="1600" b="1" dirty="0"/>
                  <a:t>2</a:t>
                </a:r>
              </a:p>
            </p:txBody>
          </p: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75ABC3FF-EFD7-4A4E-9A1C-91B32673F1B5}"/>
                  </a:ext>
                </a:extLst>
              </p:cNvPr>
              <p:cNvGrpSpPr/>
              <p:nvPr/>
            </p:nvGrpSpPr>
            <p:grpSpPr>
              <a:xfrm>
                <a:off x="1920350" y="995560"/>
                <a:ext cx="5303300" cy="381700"/>
                <a:chOff x="1920350" y="756844"/>
                <a:chExt cx="5303300" cy="381700"/>
              </a:xfrm>
            </p:grpSpPr>
            <p:sp>
              <p:nvSpPr>
                <p:cNvPr id="57" name="Google Shape;171;p16">
                  <a:extLst>
                    <a:ext uri="{FF2B5EF4-FFF2-40B4-BE49-F238E27FC236}">
                      <a16:creationId xmlns:a16="http://schemas.microsoft.com/office/drawing/2014/main" id="{6AB7F538-CD78-8543-8DC0-91DBE55C58C2}"/>
                    </a:ext>
                  </a:extLst>
                </p:cNvPr>
                <p:cNvSpPr txBox="1"/>
                <p:nvPr/>
              </p:nvSpPr>
              <p:spPr>
                <a:xfrm>
                  <a:off x="1920350" y="781544"/>
                  <a:ext cx="8616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/>
                  <a:r>
                    <a:rPr lang="en" sz="2267" b="1" dirty="0">
                      <a:solidFill>
                        <a:srgbClr val="ECCC24"/>
                      </a:solidFill>
                    </a:rPr>
                    <a:t>Input</a:t>
                  </a:r>
                  <a:endParaRPr sz="2267" b="1" dirty="0">
                    <a:solidFill>
                      <a:srgbClr val="ECCC24"/>
                    </a:solidFill>
                  </a:endParaRPr>
                </a:p>
              </p:txBody>
            </p:sp>
            <p:sp>
              <p:nvSpPr>
                <p:cNvPr id="58" name="Google Shape;172;p16">
                  <a:extLst>
                    <a:ext uri="{FF2B5EF4-FFF2-40B4-BE49-F238E27FC236}">
                      <a16:creationId xmlns:a16="http://schemas.microsoft.com/office/drawing/2014/main" id="{A062A4F4-A74F-264D-BB7A-61E2DB1C2F7D}"/>
                    </a:ext>
                  </a:extLst>
                </p:cNvPr>
                <p:cNvSpPr txBox="1"/>
                <p:nvPr/>
              </p:nvSpPr>
              <p:spPr>
                <a:xfrm>
                  <a:off x="4075113" y="756844"/>
                  <a:ext cx="9972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/>
                  <a:r>
                    <a:rPr lang="en" sz="2267" b="1" dirty="0">
                      <a:solidFill>
                        <a:srgbClr val="45818E"/>
                      </a:solidFill>
                    </a:rPr>
                    <a:t>Hidden</a:t>
                  </a:r>
                  <a:endParaRPr sz="2267" b="1" dirty="0">
                    <a:solidFill>
                      <a:srgbClr val="45818E"/>
                    </a:solidFill>
                  </a:endParaRPr>
                </a:p>
              </p:txBody>
            </p:sp>
            <p:sp>
              <p:nvSpPr>
                <p:cNvPr id="59" name="Google Shape;173;p16">
                  <a:extLst>
                    <a:ext uri="{FF2B5EF4-FFF2-40B4-BE49-F238E27FC236}">
                      <a16:creationId xmlns:a16="http://schemas.microsoft.com/office/drawing/2014/main" id="{B507DD85-E55C-3C49-B724-556661C6485E}"/>
                    </a:ext>
                  </a:extLst>
                </p:cNvPr>
                <p:cNvSpPr txBox="1"/>
                <p:nvPr/>
              </p:nvSpPr>
              <p:spPr>
                <a:xfrm>
                  <a:off x="6226450" y="781544"/>
                  <a:ext cx="997200" cy="357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121900" tIns="121900" rIns="121900" bIns="121900" anchor="t" anchorCtr="0">
                  <a:noAutofit/>
                </a:bodyPr>
                <a:lstStyle/>
                <a:p>
                  <a:pPr algn="ctr"/>
                  <a:r>
                    <a:rPr lang="en" sz="2267" b="1">
                      <a:solidFill>
                        <a:srgbClr val="6AA84F"/>
                      </a:solidFill>
                    </a:rPr>
                    <a:t>Output</a:t>
                  </a:r>
                  <a:endParaRPr sz="2267" b="1">
                    <a:solidFill>
                      <a:srgbClr val="6AA84F"/>
                    </a:solidFill>
                  </a:endParaRP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4BF521AD-0500-474F-B9BB-9142D8DA3B9B}"/>
                      </a:ext>
                    </a:extLst>
                  </p:cNvPr>
                  <p:cNvSpPr txBox="1"/>
                  <p:nvPr/>
                </p:nvSpPr>
                <p:spPr>
                  <a:xfrm>
                    <a:off x="4271759" y="2095948"/>
                    <a:ext cx="600482" cy="22309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333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333" b="1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</m:e>
                            <m:sub>
                              <m:r>
                                <a:rPr lang="en-US" sz="1333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1333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333" b="1">
                              <a:latin typeface="Cambria Math" panose="02040503050406030204" pitchFamily="18" charset="0"/>
                            </a:rPr>
                            <m:t>𝟐</m:t>
                          </m:r>
                        </m:oMath>
                      </m:oMathPara>
                    </a14:m>
                    <a:endParaRPr lang="en-DE" sz="1333" b="1" dirty="0"/>
                  </a:p>
                </p:txBody>
              </p:sp>
            </mc:Choice>
            <mc:Fallback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4BF521AD-0500-474F-B9BB-9142D8DA3B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71759" y="2095948"/>
                    <a:ext cx="600482" cy="22309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0CEC5188-5A64-E54C-A160-E00AC38A7A66}"/>
                </a:ext>
              </a:extLst>
            </p:cNvPr>
            <p:cNvGrpSpPr/>
            <p:nvPr/>
          </p:nvGrpSpPr>
          <p:grpSpPr>
            <a:xfrm>
              <a:off x="2747164" y="3974256"/>
              <a:ext cx="3961085" cy="721275"/>
              <a:chOff x="2747164" y="3974256"/>
              <a:chExt cx="3961085" cy="72127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667E91F8-D026-3143-9954-DCF7585B4AD9}"/>
                      </a:ext>
                    </a:extLst>
                  </p:cNvPr>
                  <p:cNvSpPr txBox="1"/>
                  <p:nvPr/>
                </p:nvSpPr>
                <p:spPr>
                  <a:xfrm>
                    <a:off x="2747164" y="4383138"/>
                    <a:ext cx="3961085" cy="31239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2133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133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sz="2133" b="1" i="1">
                                  <a:latin typeface="Cambria Math" panose="02040503050406030204" pitchFamily="18" charset="0"/>
                                </a:rPr>
                                <m:t>𝒊𝒏</m:t>
                              </m:r>
                            </m:sub>
                            <m:sup>
                              <m:r>
                                <a:rPr lang="en-US" sz="2133" b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133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2133" b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𝟏𝟏</m:t>
                          </m:r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sz="2133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33" b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133" b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133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33" b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133" b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133" b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𝟕</m:t>
                          </m:r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133" b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133" b="1">
                              <a:latin typeface="Cambria Math" panose="02040503050406030204" pitchFamily="18" charset="0"/>
                            </a:rPr>
                            <m:t>𝟐</m:t>
                          </m:r>
                        </m:oMath>
                      </m:oMathPara>
                    </a14:m>
                    <a:endParaRPr lang="en-DE" sz="2133" b="1" dirty="0"/>
                  </a:p>
                </p:txBody>
              </p:sp>
            </mc:Choice>
            <mc:Fallback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667E91F8-D026-3143-9954-DCF7585B4A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7164" y="4383138"/>
                    <a:ext cx="3961085" cy="31239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199" t="-3030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7650BA1A-1599-D948-8830-6913AE99FB59}"/>
                      </a:ext>
                    </a:extLst>
                  </p:cNvPr>
                  <p:cNvSpPr txBox="1"/>
                  <p:nvPr/>
                </p:nvSpPr>
                <p:spPr>
                  <a:xfrm>
                    <a:off x="2747164" y="3974256"/>
                    <a:ext cx="3524571" cy="31123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Sup>
                          <m:sSubSupPr>
                            <m:ctrlPr>
                              <a:rPr lang="en-US" sz="2133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133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𝐳</m:t>
                            </m:r>
                          </m:e>
                          <m:sub>
                            <m:r>
                              <a:rPr lang="en-US" sz="2133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𝐢𝐧</m:t>
                            </m:r>
                          </m:sub>
                          <m:sup>
                            <m:r>
                              <a:rPr lang="en-US" sz="2133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133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133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r>
                          <a:rPr lang="en-US" sz="2133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133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33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2133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  <m:sSup>
                          <m:sSupPr>
                            <m:ctrlPr>
                              <a:rPr lang="en-US" sz="2133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33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2133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133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133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133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133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33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2133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𝟐𝟐</m:t>
                            </m:r>
                          </m:sub>
                        </m:sSub>
                        <m:sSup>
                          <m:sSupPr>
                            <m:ctrlPr>
                              <a:rPr lang="en-US" sz="2133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33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2133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133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133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a14:m>
                    <a:r>
                      <a:rPr lang="en-DE" sz="2133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en-US" sz="2133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133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33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n-US" sz="2133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𝟑𝟐</m:t>
                            </m:r>
                          </m:sub>
                        </m:sSub>
                        <m:sSup>
                          <m:sSupPr>
                            <m:ctrlPr>
                              <a:rPr lang="en-US" sz="2133" b="1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133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2133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133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133" b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a14:m>
                    <a:r>
                      <a:rPr lang="en-DE" sz="2133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+</a:t>
                    </a:r>
                    <a:r>
                      <a:rPr lang="en-US" sz="2133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133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33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𝐛</m:t>
                            </m:r>
                          </m:e>
                          <m:sub>
                            <m:r>
                              <a:rPr lang="en-US" sz="2133" b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endParaRPr lang="en-DE" sz="2133" b="1" dirty="0">
                      <a:latin typeface="Cambria Math" panose="02040503050406030204" pitchFamily="18" charset="0"/>
                      <a:ea typeface="Cambria Math" panose="02040503050406030204" pitchFamily="18" charset="0"/>
                    </a:endParaRPr>
                  </a:p>
                </p:txBody>
              </p:sp>
            </mc:Choice>
            <mc:Fallback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7650BA1A-1599-D948-8830-6913AE99FB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7164" y="3974256"/>
                    <a:ext cx="3524571" cy="31123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348" t="-3030" r="-270" b="-39394"/>
                    </a:stretch>
                  </a:blipFill>
                </p:spPr>
                <p:txBody>
                  <a:bodyPr/>
                  <a:lstStyle/>
                  <a:p>
                    <a:r>
                      <a:rPr lang="en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283824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44</Words>
  <Application>Microsoft Macintosh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 charrakh</dc:creator>
  <cp:lastModifiedBy>omid charrakh</cp:lastModifiedBy>
  <cp:revision>1</cp:revision>
  <dcterms:created xsi:type="dcterms:W3CDTF">2021-01-17T15:20:49Z</dcterms:created>
  <dcterms:modified xsi:type="dcterms:W3CDTF">2021-01-17T15:26:44Z</dcterms:modified>
</cp:coreProperties>
</file>