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C09F4-2CD4-0D45-B577-E47B0217192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2C3CC-E9A0-E943-95FE-02998E6134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67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AEE6-6E60-F34D-B45F-F554B017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B1B47-21C9-7149-AFA6-FDF1E680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12C0-5996-964D-B081-D023DD8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99F7-E101-2B4F-B971-4C64540C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B46D-9B9C-DD4A-BED4-BBC2609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76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3978-CD15-2145-ACE1-A9444D4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F06F3-D08A-D944-BED8-F917622B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F169-3375-3B41-8DF3-D3505742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BE02-556C-7F48-AE70-06B62E99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8CEA-6606-8D41-A347-820F6900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4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8A4D5-6457-8A45-81DB-FB3CCD66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C6BC-104C-7C4A-9139-4EA544D8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C6C6-B968-BF47-BC9B-B853F171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ADD8-2465-C24E-9E3C-ED7C531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AE23-8876-6B45-8718-A1108B45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7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5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D202-C7A1-B74F-9F94-CF9A3FD7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D475-07EF-CC49-8DF0-16FB6781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65C1-9BF7-0842-93DE-2FB5E27F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5A0A-D828-5B4E-AC0F-8B6CBDCA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02D9-59F5-5C41-B58E-7F7749A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4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7B4-E757-1040-97D8-90DC7CE8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F1EE-9D56-D942-823B-D42239B3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91CB-04C2-8C4A-BB54-D27DB9A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7849-162C-134F-9C98-FB82C292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FB2B-98CF-7D4F-9D8B-7C860A35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72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6123-6BEB-C24E-B2E8-B87500C9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E902-7806-7D49-8719-1168E8BD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031A7-5171-6340-80D2-D493F24E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61E9-B13C-E146-9498-03F33F9C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72D0-38A9-1844-9A31-3B9EB456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F649-245C-A44D-96EE-41B49AB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74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9D1-9F08-5743-B02E-4942534D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903D-160E-5549-9837-2A5C33E2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21BE6-3DFD-FF4A-9C16-1D7EFF25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848D-20D6-2D41-8C0D-6E01C12A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B3D31-C8D6-8444-A935-33D306DA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8E8E-B304-124A-9EC9-47A86799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CF03F-4FFE-3144-B073-D9C8E808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AB113-CA66-FF47-B366-0D802AF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43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7E2-C9A2-DC49-AD51-7D54E395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D8D3C-D0D1-3F4A-8694-AEC43022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3A503-B987-4347-AE79-A2B0D0BF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6F004-3814-8546-B2A7-B1AC10A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06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44EC1-EDE1-DF4B-AC36-C76D92D4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F080C-0337-894F-9814-F2912BB8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8457-0E05-D34E-811B-5ACD0FD4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3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370-51C0-E943-8117-7515E8C8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8D5-CC65-8842-97B0-9110F76D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F04E-C686-034C-B154-E321D9EC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B34B-5AE4-AF49-9B1D-BE44D7AB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E07E-AE81-894C-A3BC-8F420B0D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02D3-CB94-1E43-807E-D5C8D4A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32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57B-2CDF-3A4B-B650-D6A54D81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D2BBF-6740-9344-B4F0-A3A9CBC60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FEF2-CBE2-A34E-93DE-30B8C206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70C2-09C2-AD49-BC68-35FBD4B2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9D6C-CC83-3A4B-8AC7-F9C980DB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091-95B3-194D-9BBD-D1F43C7E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99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6064-27E1-144B-B7ED-07CAECE6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810-71EB-A342-8211-30A0D8EA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20C-85BD-3B42-AFB4-AB98C70C5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EF3E-6532-6A43-9597-701BF4DA983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AA4F-AA02-F043-A264-0A5411C13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16C5-A00D-D144-B31D-BC7ECE4DB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5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7BD05C-1AAC-174E-93B7-AB85FC22F6BD}"/>
              </a:ext>
            </a:extLst>
          </p:cNvPr>
          <p:cNvGrpSpPr/>
          <p:nvPr/>
        </p:nvGrpSpPr>
        <p:grpSpPr>
          <a:xfrm>
            <a:off x="2560467" y="585601"/>
            <a:ext cx="8722979" cy="5827850"/>
            <a:chOff x="1920350" y="439200"/>
            <a:chExt cx="6542234" cy="43708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9E1DE-B50E-4643-9B51-5ABF50E2378B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6AFD8BA-4F0E-A34B-8CCB-A0A206C2B5EC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478025"/>
                <a:chOff x="4507993" y="1694382"/>
                <a:chExt cx="442118" cy="247802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8C4778-1239-8049-86C7-5D40276746D8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>
                      <a:solidFill>
                        <a:schemeClr val="bg2"/>
                      </a:solidFill>
                    </a:rPr>
                    <a:t>0.05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4ED612-4084-854B-8A84-4722C503B0C1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>
                      <a:solidFill>
                        <a:schemeClr val="bg2"/>
                      </a:solidFill>
                    </a:rPr>
                    <a:t>0.50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D2E7BF-1724-0847-8605-49FB2E085C8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>
                      <a:solidFill>
                        <a:schemeClr val="bg2"/>
                      </a:solidFill>
                    </a:rPr>
                    <a:t>0.88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6EAB93B-B13D-7446-9A7B-41464CCFAC72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>
                      <a:solidFill>
                        <a:schemeClr val="bg2"/>
                      </a:solidFill>
                    </a:rPr>
                    <a:t>0.99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ACB1BC-2767-5547-A3A3-8292056BAB84}"/>
                  </a:ext>
                </a:extLst>
              </p:cNvPr>
              <p:cNvSpPr txBox="1"/>
              <p:nvPr/>
            </p:nvSpPr>
            <p:spPr>
              <a:xfrm>
                <a:off x="5375029" y="2078008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F39DE3-6EE9-9E4B-8A6E-C779ACC1E584}"/>
                  </a:ext>
                </a:extLst>
              </p:cNvPr>
              <p:cNvSpPr txBox="1"/>
              <p:nvPr/>
            </p:nvSpPr>
            <p:spPr>
              <a:xfrm>
                <a:off x="5290511" y="2525285"/>
                <a:ext cx="4319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-12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D1A626-2487-E242-8288-D7438ADC1523}"/>
                  </a:ext>
                </a:extLst>
              </p:cNvPr>
              <p:cNvSpPr txBox="1"/>
              <p:nvPr/>
            </p:nvSpPr>
            <p:spPr>
              <a:xfrm>
                <a:off x="5332770" y="2959632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6560D-33B9-8149-858B-0DBBE6EAF3B7}"/>
                  </a:ext>
                </a:extLst>
              </p:cNvPr>
              <p:cNvSpPr txBox="1"/>
              <p:nvPr/>
            </p:nvSpPr>
            <p:spPr>
              <a:xfrm>
                <a:off x="5332770" y="3409323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4DF51F-C909-4F4E-B810-40897F295CFD}"/>
                  </a:ext>
                </a:extLst>
              </p:cNvPr>
              <p:cNvSpPr txBox="1"/>
              <p:nvPr/>
            </p:nvSpPr>
            <p:spPr>
              <a:xfrm>
                <a:off x="6364939" y="2885746"/>
                <a:ext cx="4319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0.57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15FBC5-957E-3B41-A84F-AA295193CD92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83532AFC-5EE0-2F40-941C-45C9070E496A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91A916A5-593E-624B-8A6F-5E918CB397BE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0FE4F239-DC31-E944-9231-94303EEC317C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5EE0E96-75EE-534D-AD1E-128C2068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6424668" y="2513143"/>
                    <a:ext cx="600482" cy="223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333" b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1333" b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333" b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oMath>
                      </m:oMathPara>
                    </a14:m>
                    <a:endParaRPr lang="en-DE" sz="1333" b="1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5EE0E96-75EE-534D-AD1E-128C2068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68" y="2513143"/>
                    <a:ext cx="600482" cy="223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119735-58A8-754A-8C2C-31AB7434D668}"/>
                </a:ext>
              </a:extLst>
            </p:cNvPr>
            <p:cNvGrpSpPr/>
            <p:nvPr/>
          </p:nvGrpSpPr>
          <p:grpSpPr>
            <a:xfrm>
              <a:off x="2091032" y="4124207"/>
              <a:ext cx="6371552" cy="685881"/>
              <a:chOff x="2747164" y="3974256"/>
              <a:chExt cx="6371552" cy="685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6745081-0946-B140-96B6-2FB6F5E8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63715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</m:sSub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e>
                        </m:d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𝟖𝟖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DE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0.57</a:t>
                    </a: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6745081-0946-B140-96B6-2FB6F5E83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637155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43" t="-23333" r="-1194" b="-4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9333C68-FCCE-DF40-A60B-9AADD9E8ADC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4268620" cy="3453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</m:sSub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DE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DE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 c</a:t>
                    </a: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9333C68-FCCE-DF40-A60B-9AADD9E8A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4268620" cy="3453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4" t="-2632" r="-2450" b="-34211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7938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2021-01-17T15:28:12Z</dcterms:created>
  <dcterms:modified xsi:type="dcterms:W3CDTF">2021-01-17T15:30:00Z</dcterms:modified>
</cp:coreProperties>
</file>