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4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0" y="6268177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44292" y="1896712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11326461" y="6268176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1326460" y="-1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377559" y="267773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248978" y="273964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 cmpd="sng">
            <a:solidFill>
              <a:schemeClr val="accent1">
                <a:alpha val="0"/>
              </a:schemeClr>
            </a:solidFill>
            <a:prstDash val="solid"/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427320" y="2039809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translucentPowder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458095" y="881448"/>
            <a:ext cx="28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Input: tensor,</a:t>
            </a:r>
          </a:p>
          <a:p>
            <a:pPr algn="ctr"/>
            <a:r>
              <a:rPr lang="de-DE" dirty="0" smtClean="0"/>
              <a:t>e.g. image with dim 10x10x3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649362" y="3451652"/>
            <a:ext cx="143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height: 10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920312" y="5449327"/>
            <a:ext cx="143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width: 10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1738183" y="5758245"/>
            <a:ext cx="89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depth: 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Windows-Benutzer</cp:lastModifiedBy>
  <cp:revision>18</cp:revision>
  <dcterms:created xsi:type="dcterms:W3CDTF">2017-01-07T11:02:39Z</dcterms:created>
  <dcterms:modified xsi:type="dcterms:W3CDTF">2017-01-08T10:00:10Z</dcterms:modified>
</cp:coreProperties>
</file>