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uppieren 234"/>
          <p:cNvGrpSpPr/>
          <p:nvPr/>
        </p:nvGrpSpPr>
        <p:grpSpPr>
          <a:xfrm>
            <a:off x="395536" y="548680"/>
            <a:ext cx="1417658" cy="1417658"/>
            <a:chOff x="755576" y="692696"/>
            <a:chExt cx="1890210" cy="1890210"/>
          </a:xfrm>
        </p:grpSpPr>
        <p:sp>
          <p:nvSpPr>
            <p:cNvPr id="15" name="Rechteck 14"/>
            <p:cNvSpPr/>
            <p:nvPr/>
          </p:nvSpPr>
          <p:spPr>
            <a:xfrm>
              <a:off x="210572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83569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210572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183569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156566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29563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156566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129563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156566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129563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156566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129563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210572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183569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210572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>
              <a:off x="183569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102560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hteck 47"/>
            <p:cNvSpPr/>
            <p:nvPr/>
          </p:nvSpPr>
          <p:spPr>
            <a:xfrm>
              <a:off x="102560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102560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102560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129563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156566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183569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210572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102560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hteck 59"/>
            <p:cNvSpPr/>
            <p:nvPr/>
          </p:nvSpPr>
          <p:spPr>
            <a:xfrm>
              <a:off x="755576" y="123275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755576" y="96272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2" name="Rechteck 61"/>
            <p:cNvSpPr/>
            <p:nvPr/>
          </p:nvSpPr>
          <p:spPr>
            <a:xfrm>
              <a:off x="755576" y="177281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hteck 62"/>
            <p:cNvSpPr/>
            <p:nvPr/>
          </p:nvSpPr>
          <p:spPr>
            <a:xfrm>
              <a:off x="755576" y="150278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Rechteck 63"/>
            <p:cNvSpPr/>
            <p:nvPr/>
          </p:nvSpPr>
          <p:spPr>
            <a:xfrm>
              <a:off x="755576" y="204284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5" name="Rechteck 64"/>
            <p:cNvSpPr/>
            <p:nvPr/>
          </p:nvSpPr>
          <p:spPr>
            <a:xfrm>
              <a:off x="2375756" y="123275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hteck 65"/>
            <p:cNvSpPr/>
            <p:nvPr/>
          </p:nvSpPr>
          <p:spPr>
            <a:xfrm>
              <a:off x="2375756" y="96272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7" name="Rechteck 66"/>
            <p:cNvSpPr/>
            <p:nvPr/>
          </p:nvSpPr>
          <p:spPr>
            <a:xfrm>
              <a:off x="2375756" y="177281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Rechteck 67"/>
            <p:cNvSpPr/>
            <p:nvPr/>
          </p:nvSpPr>
          <p:spPr>
            <a:xfrm>
              <a:off x="2375756" y="150278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9" name="Rechteck 68"/>
            <p:cNvSpPr/>
            <p:nvPr/>
          </p:nvSpPr>
          <p:spPr>
            <a:xfrm>
              <a:off x="2375756" y="204284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0" name="Rechteck 69"/>
            <p:cNvSpPr/>
            <p:nvPr/>
          </p:nvSpPr>
          <p:spPr>
            <a:xfrm>
              <a:off x="129563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1" name="Rechteck 70"/>
            <p:cNvSpPr/>
            <p:nvPr/>
          </p:nvSpPr>
          <p:spPr>
            <a:xfrm>
              <a:off x="156566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2" name="Rechteck 71"/>
            <p:cNvSpPr/>
            <p:nvPr/>
          </p:nvSpPr>
          <p:spPr>
            <a:xfrm>
              <a:off x="183569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3" name="Rechteck 72"/>
            <p:cNvSpPr/>
            <p:nvPr/>
          </p:nvSpPr>
          <p:spPr>
            <a:xfrm>
              <a:off x="210572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4" name="Rechteck 73"/>
            <p:cNvSpPr/>
            <p:nvPr/>
          </p:nvSpPr>
          <p:spPr>
            <a:xfrm>
              <a:off x="102560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5" name="Rechteck 74"/>
            <p:cNvSpPr/>
            <p:nvPr/>
          </p:nvSpPr>
          <p:spPr>
            <a:xfrm>
              <a:off x="75557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6" name="Rechteck 75"/>
            <p:cNvSpPr/>
            <p:nvPr/>
          </p:nvSpPr>
          <p:spPr>
            <a:xfrm>
              <a:off x="237575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Rechteck 76"/>
            <p:cNvSpPr/>
            <p:nvPr/>
          </p:nvSpPr>
          <p:spPr>
            <a:xfrm>
              <a:off x="129563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hteck 77"/>
            <p:cNvSpPr/>
            <p:nvPr/>
          </p:nvSpPr>
          <p:spPr>
            <a:xfrm>
              <a:off x="156566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79" name="Rechteck 78"/>
            <p:cNvSpPr/>
            <p:nvPr/>
          </p:nvSpPr>
          <p:spPr>
            <a:xfrm>
              <a:off x="183569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0" name="Rechteck 79"/>
            <p:cNvSpPr/>
            <p:nvPr/>
          </p:nvSpPr>
          <p:spPr>
            <a:xfrm>
              <a:off x="210572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1" name="Rechteck 80"/>
            <p:cNvSpPr/>
            <p:nvPr/>
          </p:nvSpPr>
          <p:spPr>
            <a:xfrm>
              <a:off x="102560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hteck 81"/>
            <p:cNvSpPr/>
            <p:nvPr/>
          </p:nvSpPr>
          <p:spPr>
            <a:xfrm>
              <a:off x="75557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83" name="Rechteck 82"/>
            <p:cNvSpPr/>
            <p:nvPr/>
          </p:nvSpPr>
          <p:spPr>
            <a:xfrm>
              <a:off x="237575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9" name="Gruppieren 238"/>
          <p:cNvGrpSpPr/>
          <p:nvPr/>
        </p:nvGrpSpPr>
        <p:grpSpPr>
          <a:xfrm>
            <a:off x="395536" y="548680"/>
            <a:ext cx="607568" cy="607568"/>
            <a:chOff x="2267744" y="896400"/>
            <a:chExt cx="607568" cy="607568"/>
          </a:xfrm>
        </p:grpSpPr>
        <p:sp>
          <p:nvSpPr>
            <p:cNvPr id="89" name="Rechteck 88"/>
            <p:cNvSpPr/>
            <p:nvPr/>
          </p:nvSpPr>
          <p:spPr>
            <a:xfrm>
              <a:off x="2672789" y="896400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0" name="Rechteck 89"/>
            <p:cNvSpPr/>
            <p:nvPr/>
          </p:nvSpPr>
          <p:spPr>
            <a:xfrm>
              <a:off x="2470267" y="1098923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1" name="Rechteck 90"/>
            <p:cNvSpPr/>
            <p:nvPr/>
          </p:nvSpPr>
          <p:spPr>
            <a:xfrm>
              <a:off x="2672789" y="1098923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Rechteck 91"/>
            <p:cNvSpPr/>
            <p:nvPr/>
          </p:nvSpPr>
          <p:spPr>
            <a:xfrm>
              <a:off x="2470267" y="896400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Rechteck 92"/>
            <p:cNvSpPr/>
            <p:nvPr/>
          </p:nvSpPr>
          <p:spPr>
            <a:xfrm>
              <a:off x="2672789" y="1301445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96" name="Rechteck 95"/>
            <p:cNvSpPr/>
            <p:nvPr/>
          </p:nvSpPr>
          <p:spPr>
            <a:xfrm>
              <a:off x="2470267" y="1301445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1" name="Rechteck 100"/>
            <p:cNvSpPr/>
            <p:nvPr/>
          </p:nvSpPr>
          <p:spPr>
            <a:xfrm>
              <a:off x="2267744" y="1098923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2" name="Rechteck 101"/>
            <p:cNvSpPr/>
            <p:nvPr/>
          </p:nvSpPr>
          <p:spPr>
            <a:xfrm>
              <a:off x="2267744" y="896400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chteck 103"/>
            <p:cNvSpPr/>
            <p:nvPr/>
          </p:nvSpPr>
          <p:spPr>
            <a:xfrm>
              <a:off x="2267744" y="1301445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8" name="Gruppieren 237"/>
          <p:cNvGrpSpPr/>
          <p:nvPr/>
        </p:nvGrpSpPr>
        <p:grpSpPr>
          <a:xfrm>
            <a:off x="1907704" y="755984"/>
            <a:ext cx="1012613" cy="1012613"/>
            <a:chOff x="2339752" y="900000"/>
            <a:chExt cx="1012613" cy="1012613"/>
          </a:xfrm>
        </p:grpSpPr>
        <p:sp>
          <p:nvSpPr>
            <p:cNvPr id="183" name="Rechteck 182"/>
            <p:cNvSpPr/>
            <p:nvPr/>
          </p:nvSpPr>
          <p:spPr>
            <a:xfrm>
              <a:off x="3149843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4" name="Rechteck 183"/>
            <p:cNvSpPr/>
            <p:nvPr/>
          </p:nvSpPr>
          <p:spPr>
            <a:xfrm>
              <a:off x="2947322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5" name="Rechteck 184"/>
            <p:cNvSpPr/>
            <p:nvPr/>
          </p:nvSpPr>
          <p:spPr>
            <a:xfrm>
              <a:off x="3149843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6" name="Rechteck 185"/>
            <p:cNvSpPr/>
            <p:nvPr/>
          </p:nvSpPr>
          <p:spPr>
            <a:xfrm>
              <a:off x="2947322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7" name="Rechteck 186"/>
            <p:cNvSpPr/>
            <p:nvPr/>
          </p:nvSpPr>
          <p:spPr>
            <a:xfrm>
              <a:off x="2744801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8" name="Rechteck 187"/>
            <p:cNvSpPr/>
            <p:nvPr/>
          </p:nvSpPr>
          <p:spPr>
            <a:xfrm>
              <a:off x="2542280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89" name="Rechteck 188"/>
            <p:cNvSpPr/>
            <p:nvPr/>
          </p:nvSpPr>
          <p:spPr>
            <a:xfrm>
              <a:off x="2744801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0" name="Rechteck 189"/>
            <p:cNvSpPr/>
            <p:nvPr/>
          </p:nvSpPr>
          <p:spPr>
            <a:xfrm>
              <a:off x="2542280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/>
            <p:cNvSpPr/>
            <p:nvPr/>
          </p:nvSpPr>
          <p:spPr>
            <a:xfrm>
              <a:off x="2744801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2" name="Rechteck 191"/>
            <p:cNvSpPr/>
            <p:nvPr/>
          </p:nvSpPr>
          <p:spPr>
            <a:xfrm>
              <a:off x="2542280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3" name="Rechteck 192"/>
            <p:cNvSpPr/>
            <p:nvPr/>
          </p:nvSpPr>
          <p:spPr>
            <a:xfrm>
              <a:off x="2744801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4" name="Rechteck 193"/>
            <p:cNvSpPr/>
            <p:nvPr/>
          </p:nvSpPr>
          <p:spPr>
            <a:xfrm>
              <a:off x="2542280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3149843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6" name="Rechteck 195"/>
            <p:cNvSpPr/>
            <p:nvPr/>
          </p:nvSpPr>
          <p:spPr>
            <a:xfrm>
              <a:off x="2947322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7" name="Rechteck 196"/>
            <p:cNvSpPr/>
            <p:nvPr/>
          </p:nvSpPr>
          <p:spPr>
            <a:xfrm>
              <a:off x="3149844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8" name="Rechteck 197"/>
            <p:cNvSpPr/>
            <p:nvPr/>
          </p:nvSpPr>
          <p:spPr>
            <a:xfrm>
              <a:off x="2947324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99" name="Rechteck 198"/>
            <p:cNvSpPr/>
            <p:nvPr/>
          </p:nvSpPr>
          <p:spPr>
            <a:xfrm>
              <a:off x="2339760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0" name="Rechteck 199"/>
            <p:cNvSpPr/>
            <p:nvPr/>
          </p:nvSpPr>
          <p:spPr>
            <a:xfrm>
              <a:off x="2339760" y="900000"/>
              <a:ext cx="202521" cy="20252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2339760" y="1507568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2" name="Rechteck 201"/>
            <p:cNvSpPr/>
            <p:nvPr/>
          </p:nvSpPr>
          <p:spPr>
            <a:xfrm>
              <a:off x="2339760" y="130504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/>
            <p:cNvSpPr/>
            <p:nvPr/>
          </p:nvSpPr>
          <p:spPr>
            <a:xfrm>
              <a:off x="2542282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2744802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/>
            <p:cNvSpPr/>
            <p:nvPr/>
          </p:nvSpPr>
          <p:spPr>
            <a:xfrm>
              <a:off x="2947324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6" name="Rechteck 205"/>
            <p:cNvSpPr/>
            <p:nvPr/>
          </p:nvSpPr>
          <p:spPr>
            <a:xfrm>
              <a:off x="3149843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2339752" y="1710087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0" name="Gruppieren 239"/>
          <p:cNvGrpSpPr/>
          <p:nvPr/>
        </p:nvGrpSpPr>
        <p:grpSpPr>
          <a:xfrm>
            <a:off x="3055331" y="548680"/>
            <a:ext cx="1417658" cy="1417658"/>
            <a:chOff x="755576" y="692696"/>
            <a:chExt cx="1890210" cy="1890210"/>
          </a:xfrm>
        </p:grpSpPr>
        <p:sp>
          <p:nvSpPr>
            <p:cNvPr id="241" name="Rechteck 240"/>
            <p:cNvSpPr/>
            <p:nvPr/>
          </p:nvSpPr>
          <p:spPr>
            <a:xfrm>
              <a:off x="210572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2" name="Rechteck 241"/>
            <p:cNvSpPr/>
            <p:nvPr/>
          </p:nvSpPr>
          <p:spPr>
            <a:xfrm>
              <a:off x="183569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3" name="Rechteck 242"/>
            <p:cNvSpPr/>
            <p:nvPr/>
          </p:nvSpPr>
          <p:spPr>
            <a:xfrm>
              <a:off x="210572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4" name="Rechteck 243"/>
            <p:cNvSpPr/>
            <p:nvPr/>
          </p:nvSpPr>
          <p:spPr>
            <a:xfrm>
              <a:off x="183569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5" name="Rechteck 244"/>
            <p:cNvSpPr/>
            <p:nvPr/>
          </p:nvSpPr>
          <p:spPr>
            <a:xfrm>
              <a:off x="156566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6" name="Rechteck 245"/>
            <p:cNvSpPr/>
            <p:nvPr/>
          </p:nvSpPr>
          <p:spPr>
            <a:xfrm>
              <a:off x="129563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7" name="Rechteck 246"/>
            <p:cNvSpPr/>
            <p:nvPr/>
          </p:nvSpPr>
          <p:spPr>
            <a:xfrm>
              <a:off x="156566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8" name="Rechteck 247"/>
            <p:cNvSpPr/>
            <p:nvPr/>
          </p:nvSpPr>
          <p:spPr>
            <a:xfrm>
              <a:off x="129563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9" name="Rechteck 248"/>
            <p:cNvSpPr/>
            <p:nvPr/>
          </p:nvSpPr>
          <p:spPr>
            <a:xfrm>
              <a:off x="156566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0" name="Rechteck 249"/>
            <p:cNvSpPr/>
            <p:nvPr/>
          </p:nvSpPr>
          <p:spPr>
            <a:xfrm>
              <a:off x="129563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1" name="Rechteck 250"/>
            <p:cNvSpPr/>
            <p:nvPr/>
          </p:nvSpPr>
          <p:spPr>
            <a:xfrm>
              <a:off x="156566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129563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3" name="Rechteck 252"/>
            <p:cNvSpPr/>
            <p:nvPr/>
          </p:nvSpPr>
          <p:spPr>
            <a:xfrm>
              <a:off x="210572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4" name="Rechteck 253"/>
            <p:cNvSpPr/>
            <p:nvPr/>
          </p:nvSpPr>
          <p:spPr>
            <a:xfrm>
              <a:off x="183569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5" name="Rechteck 254"/>
            <p:cNvSpPr/>
            <p:nvPr/>
          </p:nvSpPr>
          <p:spPr>
            <a:xfrm>
              <a:off x="210572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6" name="Rechteck 255"/>
            <p:cNvSpPr/>
            <p:nvPr/>
          </p:nvSpPr>
          <p:spPr>
            <a:xfrm>
              <a:off x="183569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7" name="Rechteck 256"/>
            <p:cNvSpPr/>
            <p:nvPr/>
          </p:nvSpPr>
          <p:spPr>
            <a:xfrm>
              <a:off x="102560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8" name="Rechteck 257"/>
            <p:cNvSpPr/>
            <p:nvPr/>
          </p:nvSpPr>
          <p:spPr>
            <a:xfrm>
              <a:off x="102560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102560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0" name="Rechteck 259"/>
            <p:cNvSpPr/>
            <p:nvPr/>
          </p:nvSpPr>
          <p:spPr>
            <a:xfrm>
              <a:off x="102560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1" name="Rechteck 260"/>
            <p:cNvSpPr/>
            <p:nvPr/>
          </p:nvSpPr>
          <p:spPr>
            <a:xfrm>
              <a:off x="129563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156566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3" name="Rechteck 262"/>
            <p:cNvSpPr/>
            <p:nvPr/>
          </p:nvSpPr>
          <p:spPr>
            <a:xfrm>
              <a:off x="183569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4" name="Rechteck 263"/>
            <p:cNvSpPr/>
            <p:nvPr/>
          </p:nvSpPr>
          <p:spPr>
            <a:xfrm>
              <a:off x="210572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5" name="Rechteck 264"/>
            <p:cNvSpPr/>
            <p:nvPr/>
          </p:nvSpPr>
          <p:spPr>
            <a:xfrm>
              <a:off x="102560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6" name="Rechteck 265"/>
            <p:cNvSpPr/>
            <p:nvPr/>
          </p:nvSpPr>
          <p:spPr>
            <a:xfrm>
              <a:off x="755576" y="123275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7" name="Rechteck 266"/>
            <p:cNvSpPr/>
            <p:nvPr/>
          </p:nvSpPr>
          <p:spPr>
            <a:xfrm>
              <a:off x="755576" y="96272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8" name="Rechteck 267"/>
            <p:cNvSpPr/>
            <p:nvPr/>
          </p:nvSpPr>
          <p:spPr>
            <a:xfrm>
              <a:off x="755576" y="177281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Rechteck 268"/>
            <p:cNvSpPr/>
            <p:nvPr/>
          </p:nvSpPr>
          <p:spPr>
            <a:xfrm>
              <a:off x="755576" y="150278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0" name="Rechteck 269"/>
            <p:cNvSpPr/>
            <p:nvPr/>
          </p:nvSpPr>
          <p:spPr>
            <a:xfrm>
              <a:off x="755576" y="204284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1" name="Rechteck 270"/>
            <p:cNvSpPr/>
            <p:nvPr/>
          </p:nvSpPr>
          <p:spPr>
            <a:xfrm>
              <a:off x="2375756" y="123275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2" name="Rechteck 271"/>
            <p:cNvSpPr/>
            <p:nvPr/>
          </p:nvSpPr>
          <p:spPr>
            <a:xfrm>
              <a:off x="2375756" y="96272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2375756" y="177281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Rechteck 273"/>
            <p:cNvSpPr/>
            <p:nvPr/>
          </p:nvSpPr>
          <p:spPr>
            <a:xfrm>
              <a:off x="2375756" y="150278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5" name="Rechteck 274"/>
            <p:cNvSpPr/>
            <p:nvPr/>
          </p:nvSpPr>
          <p:spPr>
            <a:xfrm>
              <a:off x="2375756" y="204284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29563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7" name="Rechteck 276"/>
            <p:cNvSpPr/>
            <p:nvPr/>
          </p:nvSpPr>
          <p:spPr>
            <a:xfrm>
              <a:off x="156566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8" name="Rechteck 277"/>
            <p:cNvSpPr/>
            <p:nvPr/>
          </p:nvSpPr>
          <p:spPr>
            <a:xfrm>
              <a:off x="183569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9" name="Rechteck 278"/>
            <p:cNvSpPr/>
            <p:nvPr/>
          </p:nvSpPr>
          <p:spPr>
            <a:xfrm>
              <a:off x="210572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0" name="Rechteck 279"/>
            <p:cNvSpPr/>
            <p:nvPr/>
          </p:nvSpPr>
          <p:spPr>
            <a:xfrm>
              <a:off x="102560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1" name="Rechteck 280"/>
            <p:cNvSpPr/>
            <p:nvPr/>
          </p:nvSpPr>
          <p:spPr>
            <a:xfrm>
              <a:off x="75557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2" name="Rechteck 281"/>
            <p:cNvSpPr/>
            <p:nvPr/>
          </p:nvSpPr>
          <p:spPr>
            <a:xfrm>
              <a:off x="237575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3" name="Rechteck 282"/>
            <p:cNvSpPr/>
            <p:nvPr/>
          </p:nvSpPr>
          <p:spPr>
            <a:xfrm>
              <a:off x="129563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4" name="Rechteck 283"/>
            <p:cNvSpPr/>
            <p:nvPr/>
          </p:nvSpPr>
          <p:spPr>
            <a:xfrm>
              <a:off x="156566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5" name="Rechteck 284"/>
            <p:cNvSpPr/>
            <p:nvPr/>
          </p:nvSpPr>
          <p:spPr>
            <a:xfrm>
              <a:off x="183569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6" name="Rechteck 285"/>
            <p:cNvSpPr/>
            <p:nvPr/>
          </p:nvSpPr>
          <p:spPr>
            <a:xfrm>
              <a:off x="210572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7" name="Rechteck 286"/>
            <p:cNvSpPr/>
            <p:nvPr/>
          </p:nvSpPr>
          <p:spPr>
            <a:xfrm>
              <a:off x="102560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75557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9" name="Rechteck 288"/>
            <p:cNvSpPr/>
            <p:nvPr/>
          </p:nvSpPr>
          <p:spPr>
            <a:xfrm>
              <a:off x="237575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0" name="Gruppieren 289"/>
          <p:cNvGrpSpPr/>
          <p:nvPr/>
        </p:nvGrpSpPr>
        <p:grpSpPr>
          <a:xfrm>
            <a:off x="3257984" y="548680"/>
            <a:ext cx="607568" cy="607568"/>
            <a:chOff x="2267744" y="896400"/>
            <a:chExt cx="607568" cy="607568"/>
          </a:xfrm>
        </p:grpSpPr>
        <p:sp>
          <p:nvSpPr>
            <p:cNvPr id="291" name="Rechteck 290"/>
            <p:cNvSpPr/>
            <p:nvPr/>
          </p:nvSpPr>
          <p:spPr>
            <a:xfrm>
              <a:off x="2672789" y="896400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2" name="Rechteck 291"/>
            <p:cNvSpPr/>
            <p:nvPr/>
          </p:nvSpPr>
          <p:spPr>
            <a:xfrm>
              <a:off x="2470267" y="1098923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3" name="Rechteck 292"/>
            <p:cNvSpPr/>
            <p:nvPr/>
          </p:nvSpPr>
          <p:spPr>
            <a:xfrm>
              <a:off x="2672789" y="1098923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4" name="Rechteck 293"/>
            <p:cNvSpPr/>
            <p:nvPr/>
          </p:nvSpPr>
          <p:spPr>
            <a:xfrm>
              <a:off x="2470267" y="896400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5" name="Rechteck 294"/>
            <p:cNvSpPr/>
            <p:nvPr/>
          </p:nvSpPr>
          <p:spPr>
            <a:xfrm>
              <a:off x="2672789" y="1301445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6" name="Rechteck 295"/>
            <p:cNvSpPr/>
            <p:nvPr/>
          </p:nvSpPr>
          <p:spPr>
            <a:xfrm>
              <a:off x="2470267" y="1301445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7" name="Rechteck 296"/>
            <p:cNvSpPr/>
            <p:nvPr/>
          </p:nvSpPr>
          <p:spPr>
            <a:xfrm>
              <a:off x="2267744" y="1098923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8" name="Rechteck 297"/>
            <p:cNvSpPr/>
            <p:nvPr/>
          </p:nvSpPr>
          <p:spPr>
            <a:xfrm>
              <a:off x="2267744" y="896400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99" name="Rechteck 298"/>
            <p:cNvSpPr/>
            <p:nvPr/>
          </p:nvSpPr>
          <p:spPr>
            <a:xfrm>
              <a:off x="2267744" y="1301445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0" name="Gruppieren 299"/>
          <p:cNvGrpSpPr/>
          <p:nvPr/>
        </p:nvGrpSpPr>
        <p:grpSpPr>
          <a:xfrm>
            <a:off x="4567499" y="755984"/>
            <a:ext cx="1012613" cy="1012613"/>
            <a:chOff x="2339752" y="900000"/>
            <a:chExt cx="1012613" cy="1012613"/>
          </a:xfrm>
        </p:grpSpPr>
        <p:sp>
          <p:nvSpPr>
            <p:cNvPr id="301" name="Rechteck 300"/>
            <p:cNvSpPr/>
            <p:nvPr/>
          </p:nvSpPr>
          <p:spPr>
            <a:xfrm>
              <a:off x="3149843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2" name="Rechteck 301"/>
            <p:cNvSpPr/>
            <p:nvPr/>
          </p:nvSpPr>
          <p:spPr>
            <a:xfrm>
              <a:off x="2947322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3" name="Rechteck 302"/>
            <p:cNvSpPr/>
            <p:nvPr/>
          </p:nvSpPr>
          <p:spPr>
            <a:xfrm>
              <a:off x="3149843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4" name="Rechteck 303"/>
            <p:cNvSpPr/>
            <p:nvPr/>
          </p:nvSpPr>
          <p:spPr>
            <a:xfrm>
              <a:off x="2947322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5" name="Rechteck 304"/>
            <p:cNvSpPr/>
            <p:nvPr/>
          </p:nvSpPr>
          <p:spPr>
            <a:xfrm>
              <a:off x="2744801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6" name="Rechteck 305"/>
            <p:cNvSpPr/>
            <p:nvPr/>
          </p:nvSpPr>
          <p:spPr>
            <a:xfrm>
              <a:off x="2542280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7" name="Rechteck 306"/>
            <p:cNvSpPr/>
            <p:nvPr/>
          </p:nvSpPr>
          <p:spPr>
            <a:xfrm>
              <a:off x="2744801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8" name="Rechteck 307"/>
            <p:cNvSpPr/>
            <p:nvPr/>
          </p:nvSpPr>
          <p:spPr>
            <a:xfrm>
              <a:off x="2542280" y="900001"/>
              <a:ext cx="202521" cy="20252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9" name="Rechteck 308"/>
            <p:cNvSpPr/>
            <p:nvPr/>
          </p:nvSpPr>
          <p:spPr>
            <a:xfrm>
              <a:off x="2744801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Rechteck 309"/>
            <p:cNvSpPr/>
            <p:nvPr/>
          </p:nvSpPr>
          <p:spPr>
            <a:xfrm>
              <a:off x="2542280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1" name="Rechteck 310"/>
            <p:cNvSpPr/>
            <p:nvPr/>
          </p:nvSpPr>
          <p:spPr>
            <a:xfrm>
              <a:off x="2744801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2" name="Rechteck 311"/>
            <p:cNvSpPr/>
            <p:nvPr/>
          </p:nvSpPr>
          <p:spPr>
            <a:xfrm>
              <a:off x="2542280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3" name="Rechteck 312"/>
            <p:cNvSpPr/>
            <p:nvPr/>
          </p:nvSpPr>
          <p:spPr>
            <a:xfrm>
              <a:off x="3149843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4" name="Rechteck 313"/>
            <p:cNvSpPr/>
            <p:nvPr/>
          </p:nvSpPr>
          <p:spPr>
            <a:xfrm>
              <a:off x="2947322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5" name="Rechteck 314"/>
            <p:cNvSpPr/>
            <p:nvPr/>
          </p:nvSpPr>
          <p:spPr>
            <a:xfrm>
              <a:off x="3149844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6" name="Rechteck 315"/>
            <p:cNvSpPr/>
            <p:nvPr/>
          </p:nvSpPr>
          <p:spPr>
            <a:xfrm>
              <a:off x="2947324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7" name="Rechteck 316"/>
            <p:cNvSpPr/>
            <p:nvPr/>
          </p:nvSpPr>
          <p:spPr>
            <a:xfrm>
              <a:off x="2339760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8" name="Rechteck 317"/>
            <p:cNvSpPr/>
            <p:nvPr/>
          </p:nvSpPr>
          <p:spPr>
            <a:xfrm>
              <a:off x="2339760" y="90000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hteck 318"/>
            <p:cNvSpPr/>
            <p:nvPr/>
          </p:nvSpPr>
          <p:spPr>
            <a:xfrm>
              <a:off x="2339760" y="1507568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0" name="Rechteck 319"/>
            <p:cNvSpPr/>
            <p:nvPr/>
          </p:nvSpPr>
          <p:spPr>
            <a:xfrm>
              <a:off x="2339760" y="130504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1" name="Rechteck 320"/>
            <p:cNvSpPr/>
            <p:nvPr/>
          </p:nvSpPr>
          <p:spPr>
            <a:xfrm>
              <a:off x="2542282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2" name="Rechteck 321"/>
            <p:cNvSpPr/>
            <p:nvPr/>
          </p:nvSpPr>
          <p:spPr>
            <a:xfrm>
              <a:off x="2744802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3" name="Rechteck 322"/>
            <p:cNvSpPr/>
            <p:nvPr/>
          </p:nvSpPr>
          <p:spPr>
            <a:xfrm>
              <a:off x="2947324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4" name="Rechteck 323"/>
            <p:cNvSpPr/>
            <p:nvPr/>
          </p:nvSpPr>
          <p:spPr>
            <a:xfrm>
              <a:off x="3149843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5" name="Rechteck 324"/>
            <p:cNvSpPr/>
            <p:nvPr/>
          </p:nvSpPr>
          <p:spPr>
            <a:xfrm>
              <a:off x="2339752" y="1710087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6" name="Gruppieren 325"/>
          <p:cNvGrpSpPr/>
          <p:nvPr/>
        </p:nvGrpSpPr>
        <p:grpSpPr>
          <a:xfrm>
            <a:off x="6151675" y="548680"/>
            <a:ext cx="1417658" cy="1417658"/>
            <a:chOff x="755576" y="692696"/>
            <a:chExt cx="1890210" cy="1890210"/>
          </a:xfrm>
        </p:grpSpPr>
        <p:sp>
          <p:nvSpPr>
            <p:cNvPr id="327" name="Rechteck 326"/>
            <p:cNvSpPr/>
            <p:nvPr/>
          </p:nvSpPr>
          <p:spPr>
            <a:xfrm>
              <a:off x="210572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hteck 327"/>
            <p:cNvSpPr/>
            <p:nvPr/>
          </p:nvSpPr>
          <p:spPr>
            <a:xfrm>
              <a:off x="183569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hteck 328"/>
            <p:cNvSpPr/>
            <p:nvPr/>
          </p:nvSpPr>
          <p:spPr>
            <a:xfrm>
              <a:off x="210572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0" name="Rechteck 329"/>
            <p:cNvSpPr/>
            <p:nvPr/>
          </p:nvSpPr>
          <p:spPr>
            <a:xfrm>
              <a:off x="183569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1" name="Rechteck 330"/>
            <p:cNvSpPr/>
            <p:nvPr/>
          </p:nvSpPr>
          <p:spPr>
            <a:xfrm>
              <a:off x="156566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2" name="Rechteck 331"/>
            <p:cNvSpPr/>
            <p:nvPr/>
          </p:nvSpPr>
          <p:spPr>
            <a:xfrm>
              <a:off x="129563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3" name="Rechteck 332"/>
            <p:cNvSpPr/>
            <p:nvPr/>
          </p:nvSpPr>
          <p:spPr>
            <a:xfrm>
              <a:off x="156566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4" name="Rechteck 333"/>
            <p:cNvSpPr/>
            <p:nvPr/>
          </p:nvSpPr>
          <p:spPr>
            <a:xfrm>
              <a:off x="129563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5" name="Rechteck 334"/>
            <p:cNvSpPr/>
            <p:nvPr/>
          </p:nvSpPr>
          <p:spPr>
            <a:xfrm>
              <a:off x="156566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hteck 335"/>
            <p:cNvSpPr/>
            <p:nvPr/>
          </p:nvSpPr>
          <p:spPr>
            <a:xfrm>
              <a:off x="129563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7" name="Rechteck 336"/>
            <p:cNvSpPr/>
            <p:nvPr/>
          </p:nvSpPr>
          <p:spPr>
            <a:xfrm>
              <a:off x="156566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8" name="Rechteck 337"/>
            <p:cNvSpPr/>
            <p:nvPr/>
          </p:nvSpPr>
          <p:spPr>
            <a:xfrm>
              <a:off x="129563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9" name="Rechteck 338"/>
            <p:cNvSpPr/>
            <p:nvPr/>
          </p:nvSpPr>
          <p:spPr>
            <a:xfrm>
              <a:off x="210572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0" name="Rechteck 339"/>
            <p:cNvSpPr/>
            <p:nvPr/>
          </p:nvSpPr>
          <p:spPr>
            <a:xfrm>
              <a:off x="183569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1" name="Rechteck 340"/>
            <p:cNvSpPr/>
            <p:nvPr/>
          </p:nvSpPr>
          <p:spPr>
            <a:xfrm>
              <a:off x="210572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83569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3" name="Rechteck 342"/>
            <p:cNvSpPr/>
            <p:nvPr/>
          </p:nvSpPr>
          <p:spPr>
            <a:xfrm>
              <a:off x="102560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4" name="Rechteck 343"/>
            <p:cNvSpPr/>
            <p:nvPr/>
          </p:nvSpPr>
          <p:spPr>
            <a:xfrm>
              <a:off x="102560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02560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6" name="Rechteck 345"/>
            <p:cNvSpPr/>
            <p:nvPr/>
          </p:nvSpPr>
          <p:spPr>
            <a:xfrm>
              <a:off x="102560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7" name="Rechteck 346"/>
            <p:cNvSpPr/>
            <p:nvPr/>
          </p:nvSpPr>
          <p:spPr>
            <a:xfrm>
              <a:off x="129563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8" name="Rechteck 347"/>
            <p:cNvSpPr/>
            <p:nvPr/>
          </p:nvSpPr>
          <p:spPr>
            <a:xfrm>
              <a:off x="156566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9" name="Rechteck 348"/>
            <p:cNvSpPr/>
            <p:nvPr/>
          </p:nvSpPr>
          <p:spPr>
            <a:xfrm>
              <a:off x="183569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0" name="Rechteck 349"/>
            <p:cNvSpPr/>
            <p:nvPr/>
          </p:nvSpPr>
          <p:spPr>
            <a:xfrm>
              <a:off x="210572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1" name="Rechteck 350"/>
            <p:cNvSpPr/>
            <p:nvPr/>
          </p:nvSpPr>
          <p:spPr>
            <a:xfrm>
              <a:off x="102560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2" name="Rechteck 351"/>
            <p:cNvSpPr/>
            <p:nvPr/>
          </p:nvSpPr>
          <p:spPr>
            <a:xfrm>
              <a:off x="755576" y="123275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3" name="Rechteck 352"/>
            <p:cNvSpPr/>
            <p:nvPr/>
          </p:nvSpPr>
          <p:spPr>
            <a:xfrm>
              <a:off x="755576" y="96272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4" name="Rechteck 353"/>
            <p:cNvSpPr/>
            <p:nvPr/>
          </p:nvSpPr>
          <p:spPr>
            <a:xfrm>
              <a:off x="755576" y="177281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5" name="Rechteck 354"/>
            <p:cNvSpPr/>
            <p:nvPr/>
          </p:nvSpPr>
          <p:spPr>
            <a:xfrm>
              <a:off x="755576" y="150278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6" name="Rechteck 355"/>
            <p:cNvSpPr/>
            <p:nvPr/>
          </p:nvSpPr>
          <p:spPr>
            <a:xfrm>
              <a:off x="755576" y="204284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7" name="Rechteck 356"/>
            <p:cNvSpPr/>
            <p:nvPr/>
          </p:nvSpPr>
          <p:spPr>
            <a:xfrm>
              <a:off x="2375756" y="123275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58" name="Rechteck 357"/>
            <p:cNvSpPr/>
            <p:nvPr/>
          </p:nvSpPr>
          <p:spPr>
            <a:xfrm>
              <a:off x="2375756" y="96272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59" name="Rechteck 358"/>
            <p:cNvSpPr/>
            <p:nvPr/>
          </p:nvSpPr>
          <p:spPr>
            <a:xfrm>
              <a:off x="2375756" y="177281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0" name="Rechteck 359"/>
            <p:cNvSpPr/>
            <p:nvPr/>
          </p:nvSpPr>
          <p:spPr>
            <a:xfrm>
              <a:off x="2375756" y="150278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1" name="Rechteck 360"/>
            <p:cNvSpPr/>
            <p:nvPr/>
          </p:nvSpPr>
          <p:spPr>
            <a:xfrm>
              <a:off x="2375756" y="204284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2" name="Rechteck 361"/>
            <p:cNvSpPr/>
            <p:nvPr/>
          </p:nvSpPr>
          <p:spPr>
            <a:xfrm>
              <a:off x="129563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3" name="Rechteck 362"/>
            <p:cNvSpPr/>
            <p:nvPr/>
          </p:nvSpPr>
          <p:spPr>
            <a:xfrm>
              <a:off x="156566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4" name="Rechteck 363"/>
            <p:cNvSpPr/>
            <p:nvPr/>
          </p:nvSpPr>
          <p:spPr>
            <a:xfrm>
              <a:off x="183569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5" name="Rechteck 364"/>
            <p:cNvSpPr/>
            <p:nvPr/>
          </p:nvSpPr>
          <p:spPr>
            <a:xfrm>
              <a:off x="210572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6" name="Rechteck 365"/>
            <p:cNvSpPr/>
            <p:nvPr/>
          </p:nvSpPr>
          <p:spPr>
            <a:xfrm>
              <a:off x="102560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7" name="Rechteck 366"/>
            <p:cNvSpPr/>
            <p:nvPr/>
          </p:nvSpPr>
          <p:spPr>
            <a:xfrm>
              <a:off x="75557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8" name="Rechteck 367"/>
            <p:cNvSpPr/>
            <p:nvPr/>
          </p:nvSpPr>
          <p:spPr>
            <a:xfrm>
              <a:off x="237575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69" name="Rechteck 368"/>
            <p:cNvSpPr/>
            <p:nvPr/>
          </p:nvSpPr>
          <p:spPr>
            <a:xfrm>
              <a:off x="129563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0" name="Rechteck 369"/>
            <p:cNvSpPr/>
            <p:nvPr/>
          </p:nvSpPr>
          <p:spPr>
            <a:xfrm>
              <a:off x="156566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1" name="Rechteck 370"/>
            <p:cNvSpPr/>
            <p:nvPr/>
          </p:nvSpPr>
          <p:spPr>
            <a:xfrm>
              <a:off x="183569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2" name="Rechteck 371"/>
            <p:cNvSpPr/>
            <p:nvPr/>
          </p:nvSpPr>
          <p:spPr>
            <a:xfrm>
              <a:off x="210572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3" name="Rechteck 372"/>
            <p:cNvSpPr/>
            <p:nvPr/>
          </p:nvSpPr>
          <p:spPr>
            <a:xfrm>
              <a:off x="102560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4" name="Rechteck 373"/>
            <p:cNvSpPr/>
            <p:nvPr/>
          </p:nvSpPr>
          <p:spPr>
            <a:xfrm>
              <a:off x="75557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5" name="Rechteck 374"/>
            <p:cNvSpPr/>
            <p:nvPr/>
          </p:nvSpPr>
          <p:spPr>
            <a:xfrm>
              <a:off x="237575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6" name="Gruppieren 385"/>
          <p:cNvGrpSpPr/>
          <p:nvPr/>
        </p:nvGrpSpPr>
        <p:grpSpPr>
          <a:xfrm>
            <a:off x="7663843" y="755984"/>
            <a:ext cx="1012613" cy="1012613"/>
            <a:chOff x="2339752" y="900000"/>
            <a:chExt cx="1012613" cy="1012613"/>
          </a:xfrm>
        </p:grpSpPr>
        <p:sp>
          <p:nvSpPr>
            <p:cNvPr id="387" name="Rechteck 386"/>
            <p:cNvSpPr/>
            <p:nvPr/>
          </p:nvSpPr>
          <p:spPr>
            <a:xfrm>
              <a:off x="3149843" y="900001"/>
              <a:ext cx="202521" cy="20252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8" name="Rechteck 387"/>
            <p:cNvSpPr/>
            <p:nvPr/>
          </p:nvSpPr>
          <p:spPr>
            <a:xfrm>
              <a:off x="2947322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9" name="Rechteck 388"/>
            <p:cNvSpPr/>
            <p:nvPr/>
          </p:nvSpPr>
          <p:spPr>
            <a:xfrm>
              <a:off x="3149843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0" name="Rechteck 389"/>
            <p:cNvSpPr/>
            <p:nvPr/>
          </p:nvSpPr>
          <p:spPr>
            <a:xfrm>
              <a:off x="2947322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1" name="Rechteck 390"/>
            <p:cNvSpPr/>
            <p:nvPr/>
          </p:nvSpPr>
          <p:spPr>
            <a:xfrm>
              <a:off x="2744801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2" name="Rechteck 391"/>
            <p:cNvSpPr/>
            <p:nvPr/>
          </p:nvSpPr>
          <p:spPr>
            <a:xfrm>
              <a:off x="2542280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3" name="Rechteck 392"/>
            <p:cNvSpPr/>
            <p:nvPr/>
          </p:nvSpPr>
          <p:spPr>
            <a:xfrm>
              <a:off x="2744801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4" name="Rechteck 393"/>
            <p:cNvSpPr/>
            <p:nvPr/>
          </p:nvSpPr>
          <p:spPr>
            <a:xfrm>
              <a:off x="2542280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2744801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6" name="Rechteck 395"/>
            <p:cNvSpPr/>
            <p:nvPr/>
          </p:nvSpPr>
          <p:spPr>
            <a:xfrm>
              <a:off x="2542280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7" name="Rechteck 396"/>
            <p:cNvSpPr/>
            <p:nvPr/>
          </p:nvSpPr>
          <p:spPr>
            <a:xfrm>
              <a:off x="2744801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2542280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/>
            <p:cNvSpPr/>
            <p:nvPr/>
          </p:nvSpPr>
          <p:spPr>
            <a:xfrm>
              <a:off x="3149843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/>
            <p:cNvSpPr/>
            <p:nvPr/>
          </p:nvSpPr>
          <p:spPr>
            <a:xfrm>
              <a:off x="2947322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/>
            <p:cNvSpPr/>
            <p:nvPr/>
          </p:nvSpPr>
          <p:spPr>
            <a:xfrm>
              <a:off x="3149844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/>
            <p:cNvSpPr/>
            <p:nvPr/>
          </p:nvSpPr>
          <p:spPr>
            <a:xfrm>
              <a:off x="2947324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Rechteck 402"/>
            <p:cNvSpPr/>
            <p:nvPr/>
          </p:nvSpPr>
          <p:spPr>
            <a:xfrm>
              <a:off x="2339760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/>
            <p:cNvSpPr/>
            <p:nvPr/>
          </p:nvSpPr>
          <p:spPr>
            <a:xfrm>
              <a:off x="2339760" y="90000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5" name="Rechteck 404"/>
            <p:cNvSpPr/>
            <p:nvPr/>
          </p:nvSpPr>
          <p:spPr>
            <a:xfrm>
              <a:off x="2339760" y="1507568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6" name="Rechteck 405"/>
            <p:cNvSpPr/>
            <p:nvPr/>
          </p:nvSpPr>
          <p:spPr>
            <a:xfrm>
              <a:off x="2339760" y="130504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7" name="Rechteck 406"/>
            <p:cNvSpPr/>
            <p:nvPr/>
          </p:nvSpPr>
          <p:spPr>
            <a:xfrm>
              <a:off x="2542282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2744802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9" name="Rechteck 408"/>
            <p:cNvSpPr/>
            <p:nvPr/>
          </p:nvSpPr>
          <p:spPr>
            <a:xfrm>
              <a:off x="2947324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0" name="Rechteck 409"/>
            <p:cNvSpPr/>
            <p:nvPr/>
          </p:nvSpPr>
          <p:spPr>
            <a:xfrm>
              <a:off x="3149843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/>
            <p:cNvSpPr/>
            <p:nvPr/>
          </p:nvSpPr>
          <p:spPr>
            <a:xfrm>
              <a:off x="2339752" y="1710087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3" name="Gerade Verbindung 412"/>
          <p:cNvCxnSpPr/>
          <p:nvPr/>
        </p:nvCxnSpPr>
        <p:spPr>
          <a:xfrm>
            <a:off x="5652120" y="1268760"/>
            <a:ext cx="432048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414"/>
          <p:cNvCxnSpPr/>
          <p:nvPr/>
        </p:nvCxnSpPr>
        <p:spPr>
          <a:xfrm>
            <a:off x="1115616" y="2060848"/>
            <a:ext cx="0" cy="115212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uppieren 418"/>
          <p:cNvGrpSpPr/>
          <p:nvPr/>
        </p:nvGrpSpPr>
        <p:grpSpPr>
          <a:xfrm>
            <a:off x="395536" y="3284984"/>
            <a:ext cx="1417658" cy="1417658"/>
            <a:chOff x="755576" y="692696"/>
            <a:chExt cx="1890210" cy="1890210"/>
          </a:xfrm>
        </p:grpSpPr>
        <p:sp>
          <p:nvSpPr>
            <p:cNvPr id="420" name="Rechteck 419"/>
            <p:cNvSpPr/>
            <p:nvPr/>
          </p:nvSpPr>
          <p:spPr>
            <a:xfrm>
              <a:off x="210572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1" name="Rechteck 420"/>
            <p:cNvSpPr/>
            <p:nvPr/>
          </p:nvSpPr>
          <p:spPr>
            <a:xfrm>
              <a:off x="183569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2" name="Rechteck 421"/>
            <p:cNvSpPr/>
            <p:nvPr/>
          </p:nvSpPr>
          <p:spPr>
            <a:xfrm>
              <a:off x="210572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3" name="Rechteck 422"/>
            <p:cNvSpPr/>
            <p:nvPr/>
          </p:nvSpPr>
          <p:spPr>
            <a:xfrm>
              <a:off x="183569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4" name="Rechteck 423"/>
            <p:cNvSpPr/>
            <p:nvPr/>
          </p:nvSpPr>
          <p:spPr>
            <a:xfrm>
              <a:off x="156566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5" name="Rechteck 424"/>
            <p:cNvSpPr/>
            <p:nvPr/>
          </p:nvSpPr>
          <p:spPr>
            <a:xfrm>
              <a:off x="129563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6" name="Rechteck 425"/>
            <p:cNvSpPr/>
            <p:nvPr/>
          </p:nvSpPr>
          <p:spPr>
            <a:xfrm>
              <a:off x="156566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Rechteck 426"/>
            <p:cNvSpPr/>
            <p:nvPr/>
          </p:nvSpPr>
          <p:spPr>
            <a:xfrm>
              <a:off x="129563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8" name="Rechteck 427"/>
            <p:cNvSpPr/>
            <p:nvPr/>
          </p:nvSpPr>
          <p:spPr>
            <a:xfrm>
              <a:off x="156566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9" name="Rechteck 428"/>
            <p:cNvSpPr/>
            <p:nvPr/>
          </p:nvSpPr>
          <p:spPr>
            <a:xfrm>
              <a:off x="129563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0" name="Rechteck 429"/>
            <p:cNvSpPr/>
            <p:nvPr/>
          </p:nvSpPr>
          <p:spPr>
            <a:xfrm>
              <a:off x="156566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1" name="Rechteck 430"/>
            <p:cNvSpPr/>
            <p:nvPr/>
          </p:nvSpPr>
          <p:spPr>
            <a:xfrm>
              <a:off x="129563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2" name="Rechteck 431"/>
            <p:cNvSpPr/>
            <p:nvPr/>
          </p:nvSpPr>
          <p:spPr>
            <a:xfrm>
              <a:off x="210572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3" name="Rechteck 432"/>
            <p:cNvSpPr/>
            <p:nvPr/>
          </p:nvSpPr>
          <p:spPr>
            <a:xfrm>
              <a:off x="183569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210572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5" name="Rechteck 434"/>
            <p:cNvSpPr/>
            <p:nvPr/>
          </p:nvSpPr>
          <p:spPr>
            <a:xfrm>
              <a:off x="183569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6" name="Rechteck 435"/>
            <p:cNvSpPr/>
            <p:nvPr/>
          </p:nvSpPr>
          <p:spPr>
            <a:xfrm>
              <a:off x="102560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7" name="Rechteck 436"/>
            <p:cNvSpPr/>
            <p:nvPr/>
          </p:nvSpPr>
          <p:spPr>
            <a:xfrm>
              <a:off x="102560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8" name="Rechteck 437"/>
            <p:cNvSpPr/>
            <p:nvPr/>
          </p:nvSpPr>
          <p:spPr>
            <a:xfrm>
              <a:off x="102560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9" name="Rechteck 438"/>
            <p:cNvSpPr/>
            <p:nvPr/>
          </p:nvSpPr>
          <p:spPr>
            <a:xfrm>
              <a:off x="102560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0" name="Rechteck 439"/>
            <p:cNvSpPr/>
            <p:nvPr/>
          </p:nvSpPr>
          <p:spPr>
            <a:xfrm>
              <a:off x="129563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1" name="Rechteck 440"/>
            <p:cNvSpPr/>
            <p:nvPr/>
          </p:nvSpPr>
          <p:spPr>
            <a:xfrm>
              <a:off x="156566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2" name="Rechteck 441"/>
            <p:cNvSpPr/>
            <p:nvPr/>
          </p:nvSpPr>
          <p:spPr>
            <a:xfrm>
              <a:off x="183569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3" name="Rechteck 442"/>
            <p:cNvSpPr/>
            <p:nvPr/>
          </p:nvSpPr>
          <p:spPr>
            <a:xfrm>
              <a:off x="210572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4" name="Rechteck 443"/>
            <p:cNvSpPr/>
            <p:nvPr/>
          </p:nvSpPr>
          <p:spPr>
            <a:xfrm>
              <a:off x="102560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5" name="Rechteck 444"/>
            <p:cNvSpPr/>
            <p:nvPr/>
          </p:nvSpPr>
          <p:spPr>
            <a:xfrm>
              <a:off x="755576" y="123275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6" name="Rechteck 445"/>
            <p:cNvSpPr/>
            <p:nvPr/>
          </p:nvSpPr>
          <p:spPr>
            <a:xfrm>
              <a:off x="755576" y="96272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7" name="Rechteck 446"/>
            <p:cNvSpPr/>
            <p:nvPr/>
          </p:nvSpPr>
          <p:spPr>
            <a:xfrm>
              <a:off x="755576" y="177281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8" name="Rechteck 447"/>
            <p:cNvSpPr/>
            <p:nvPr/>
          </p:nvSpPr>
          <p:spPr>
            <a:xfrm>
              <a:off x="755576" y="150278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9" name="Rechteck 448"/>
            <p:cNvSpPr/>
            <p:nvPr/>
          </p:nvSpPr>
          <p:spPr>
            <a:xfrm>
              <a:off x="755576" y="204284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0" name="Rechteck 449"/>
            <p:cNvSpPr/>
            <p:nvPr/>
          </p:nvSpPr>
          <p:spPr>
            <a:xfrm>
              <a:off x="2375756" y="123275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1" name="Rechteck 450"/>
            <p:cNvSpPr/>
            <p:nvPr/>
          </p:nvSpPr>
          <p:spPr>
            <a:xfrm>
              <a:off x="2375756" y="96272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452" name="Rechteck 451"/>
            <p:cNvSpPr/>
            <p:nvPr/>
          </p:nvSpPr>
          <p:spPr>
            <a:xfrm>
              <a:off x="2375756" y="177281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3" name="Rechteck 452"/>
            <p:cNvSpPr/>
            <p:nvPr/>
          </p:nvSpPr>
          <p:spPr>
            <a:xfrm>
              <a:off x="2375756" y="150278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4" name="Rechteck 453"/>
            <p:cNvSpPr/>
            <p:nvPr/>
          </p:nvSpPr>
          <p:spPr>
            <a:xfrm>
              <a:off x="2375756" y="204284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5" name="Rechteck 454"/>
            <p:cNvSpPr/>
            <p:nvPr/>
          </p:nvSpPr>
          <p:spPr>
            <a:xfrm>
              <a:off x="129563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6" name="Rechteck 455"/>
            <p:cNvSpPr/>
            <p:nvPr/>
          </p:nvSpPr>
          <p:spPr>
            <a:xfrm>
              <a:off x="156566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7" name="Rechteck 456"/>
            <p:cNvSpPr/>
            <p:nvPr/>
          </p:nvSpPr>
          <p:spPr>
            <a:xfrm>
              <a:off x="183569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8" name="Rechteck 457"/>
            <p:cNvSpPr/>
            <p:nvPr/>
          </p:nvSpPr>
          <p:spPr>
            <a:xfrm>
              <a:off x="210572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9" name="Rechteck 458"/>
            <p:cNvSpPr/>
            <p:nvPr/>
          </p:nvSpPr>
          <p:spPr>
            <a:xfrm>
              <a:off x="102560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0" name="Rechteck 459"/>
            <p:cNvSpPr/>
            <p:nvPr/>
          </p:nvSpPr>
          <p:spPr>
            <a:xfrm>
              <a:off x="75557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1" name="Rechteck 460"/>
            <p:cNvSpPr/>
            <p:nvPr/>
          </p:nvSpPr>
          <p:spPr>
            <a:xfrm>
              <a:off x="237575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2" name="Rechteck 461"/>
            <p:cNvSpPr/>
            <p:nvPr/>
          </p:nvSpPr>
          <p:spPr>
            <a:xfrm>
              <a:off x="129563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3" name="Rechteck 462"/>
            <p:cNvSpPr/>
            <p:nvPr/>
          </p:nvSpPr>
          <p:spPr>
            <a:xfrm>
              <a:off x="156566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4" name="Rechteck 463"/>
            <p:cNvSpPr/>
            <p:nvPr/>
          </p:nvSpPr>
          <p:spPr>
            <a:xfrm>
              <a:off x="183569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5" name="Rechteck 464"/>
            <p:cNvSpPr/>
            <p:nvPr/>
          </p:nvSpPr>
          <p:spPr>
            <a:xfrm>
              <a:off x="210572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6" name="Rechteck 465"/>
            <p:cNvSpPr/>
            <p:nvPr/>
          </p:nvSpPr>
          <p:spPr>
            <a:xfrm>
              <a:off x="102560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7" name="Rechteck 466"/>
            <p:cNvSpPr/>
            <p:nvPr/>
          </p:nvSpPr>
          <p:spPr>
            <a:xfrm>
              <a:off x="75557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8" name="Rechteck 467"/>
            <p:cNvSpPr/>
            <p:nvPr/>
          </p:nvSpPr>
          <p:spPr>
            <a:xfrm>
              <a:off x="237575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69" name="Gruppieren 468"/>
          <p:cNvGrpSpPr/>
          <p:nvPr/>
        </p:nvGrpSpPr>
        <p:grpSpPr>
          <a:xfrm>
            <a:off x="395536" y="4096800"/>
            <a:ext cx="607568" cy="607568"/>
            <a:chOff x="2267744" y="896400"/>
            <a:chExt cx="607568" cy="607568"/>
          </a:xfrm>
        </p:grpSpPr>
        <p:sp>
          <p:nvSpPr>
            <p:cNvPr id="470" name="Rechteck 469"/>
            <p:cNvSpPr/>
            <p:nvPr/>
          </p:nvSpPr>
          <p:spPr>
            <a:xfrm>
              <a:off x="2672789" y="896400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1" name="Rechteck 470"/>
            <p:cNvSpPr/>
            <p:nvPr/>
          </p:nvSpPr>
          <p:spPr>
            <a:xfrm>
              <a:off x="2470267" y="1098923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2" name="Rechteck 471"/>
            <p:cNvSpPr/>
            <p:nvPr/>
          </p:nvSpPr>
          <p:spPr>
            <a:xfrm>
              <a:off x="2672789" y="1098923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3" name="Rechteck 472"/>
            <p:cNvSpPr/>
            <p:nvPr/>
          </p:nvSpPr>
          <p:spPr>
            <a:xfrm>
              <a:off x="2470267" y="896400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4" name="Rechteck 473"/>
            <p:cNvSpPr/>
            <p:nvPr/>
          </p:nvSpPr>
          <p:spPr>
            <a:xfrm>
              <a:off x="2672789" y="1301445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Rechteck 474"/>
            <p:cNvSpPr/>
            <p:nvPr/>
          </p:nvSpPr>
          <p:spPr>
            <a:xfrm>
              <a:off x="2470267" y="1301445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6" name="Rechteck 475"/>
            <p:cNvSpPr/>
            <p:nvPr/>
          </p:nvSpPr>
          <p:spPr>
            <a:xfrm>
              <a:off x="2267744" y="1098923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7" name="Rechteck 476"/>
            <p:cNvSpPr/>
            <p:nvPr/>
          </p:nvSpPr>
          <p:spPr>
            <a:xfrm>
              <a:off x="2267744" y="896400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8" name="Rechteck 477"/>
            <p:cNvSpPr/>
            <p:nvPr/>
          </p:nvSpPr>
          <p:spPr>
            <a:xfrm>
              <a:off x="2267744" y="1301445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79" name="Gruppieren 478"/>
          <p:cNvGrpSpPr/>
          <p:nvPr/>
        </p:nvGrpSpPr>
        <p:grpSpPr>
          <a:xfrm>
            <a:off x="1907704" y="3492288"/>
            <a:ext cx="1012613" cy="1012613"/>
            <a:chOff x="2339752" y="900000"/>
            <a:chExt cx="1012613" cy="1012613"/>
          </a:xfrm>
        </p:grpSpPr>
        <p:sp>
          <p:nvSpPr>
            <p:cNvPr id="480" name="Rechteck 479"/>
            <p:cNvSpPr/>
            <p:nvPr/>
          </p:nvSpPr>
          <p:spPr>
            <a:xfrm>
              <a:off x="3149843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1" name="Rechteck 480"/>
            <p:cNvSpPr/>
            <p:nvPr/>
          </p:nvSpPr>
          <p:spPr>
            <a:xfrm>
              <a:off x="2947322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2" name="Rechteck 481"/>
            <p:cNvSpPr/>
            <p:nvPr/>
          </p:nvSpPr>
          <p:spPr>
            <a:xfrm>
              <a:off x="3149843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3" name="Rechteck 482"/>
            <p:cNvSpPr/>
            <p:nvPr/>
          </p:nvSpPr>
          <p:spPr>
            <a:xfrm>
              <a:off x="2947322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4" name="Rechteck 483"/>
            <p:cNvSpPr/>
            <p:nvPr/>
          </p:nvSpPr>
          <p:spPr>
            <a:xfrm>
              <a:off x="2744801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5" name="Rechteck 484"/>
            <p:cNvSpPr/>
            <p:nvPr/>
          </p:nvSpPr>
          <p:spPr>
            <a:xfrm>
              <a:off x="2542280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6" name="Rechteck 485"/>
            <p:cNvSpPr/>
            <p:nvPr/>
          </p:nvSpPr>
          <p:spPr>
            <a:xfrm>
              <a:off x="2744801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7" name="Rechteck 486"/>
            <p:cNvSpPr/>
            <p:nvPr/>
          </p:nvSpPr>
          <p:spPr>
            <a:xfrm>
              <a:off x="2542280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8" name="Rechteck 487"/>
            <p:cNvSpPr/>
            <p:nvPr/>
          </p:nvSpPr>
          <p:spPr>
            <a:xfrm>
              <a:off x="2744801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9" name="Rechteck 488"/>
            <p:cNvSpPr/>
            <p:nvPr/>
          </p:nvSpPr>
          <p:spPr>
            <a:xfrm>
              <a:off x="2542280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0" name="Rechteck 489"/>
            <p:cNvSpPr/>
            <p:nvPr/>
          </p:nvSpPr>
          <p:spPr>
            <a:xfrm>
              <a:off x="2744801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1" name="Rechteck 490"/>
            <p:cNvSpPr/>
            <p:nvPr/>
          </p:nvSpPr>
          <p:spPr>
            <a:xfrm>
              <a:off x="2542280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2" name="Rechteck 491"/>
            <p:cNvSpPr/>
            <p:nvPr/>
          </p:nvSpPr>
          <p:spPr>
            <a:xfrm>
              <a:off x="3149843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3" name="Rechteck 492"/>
            <p:cNvSpPr/>
            <p:nvPr/>
          </p:nvSpPr>
          <p:spPr>
            <a:xfrm>
              <a:off x="2947322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4" name="Rechteck 493"/>
            <p:cNvSpPr/>
            <p:nvPr/>
          </p:nvSpPr>
          <p:spPr>
            <a:xfrm>
              <a:off x="3149844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5" name="Rechteck 494"/>
            <p:cNvSpPr/>
            <p:nvPr/>
          </p:nvSpPr>
          <p:spPr>
            <a:xfrm>
              <a:off x="2947324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6" name="Rechteck 495"/>
            <p:cNvSpPr/>
            <p:nvPr/>
          </p:nvSpPr>
          <p:spPr>
            <a:xfrm>
              <a:off x="2339760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7" name="Rechteck 496"/>
            <p:cNvSpPr/>
            <p:nvPr/>
          </p:nvSpPr>
          <p:spPr>
            <a:xfrm>
              <a:off x="2339760" y="90000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8" name="Rechteck 497"/>
            <p:cNvSpPr/>
            <p:nvPr/>
          </p:nvSpPr>
          <p:spPr>
            <a:xfrm>
              <a:off x="2339760" y="1507568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9" name="Rechteck 498"/>
            <p:cNvSpPr/>
            <p:nvPr/>
          </p:nvSpPr>
          <p:spPr>
            <a:xfrm>
              <a:off x="2339760" y="130504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0" name="Rechteck 499"/>
            <p:cNvSpPr/>
            <p:nvPr/>
          </p:nvSpPr>
          <p:spPr>
            <a:xfrm>
              <a:off x="2542282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1" name="Rechteck 500"/>
            <p:cNvSpPr/>
            <p:nvPr/>
          </p:nvSpPr>
          <p:spPr>
            <a:xfrm>
              <a:off x="2744802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2" name="Rechteck 501"/>
            <p:cNvSpPr/>
            <p:nvPr/>
          </p:nvSpPr>
          <p:spPr>
            <a:xfrm>
              <a:off x="2947324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3" name="Rechteck 502"/>
            <p:cNvSpPr/>
            <p:nvPr/>
          </p:nvSpPr>
          <p:spPr>
            <a:xfrm>
              <a:off x="3149843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4" name="Rechteck 503"/>
            <p:cNvSpPr/>
            <p:nvPr/>
          </p:nvSpPr>
          <p:spPr>
            <a:xfrm>
              <a:off x="2339752" y="1710087"/>
              <a:ext cx="202521" cy="20252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06" name="Gerade Verbindung 505"/>
          <p:cNvCxnSpPr/>
          <p:nvPr/>
        </p:nvCxnSpPr>
        <p:spPr>
          <a:xfrm>
            <a:off x="2987824" y="4005064"/>
            <a:ext cx="3096344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8" name="Gruppieren 507"/>
          <p:cNvGrpSpPr/>
          <p:nvPr/>
        </p:nvGrpSpPr>
        <p:grpSpPr>
          <a:xfrm>
            <a:off x="6152400" y="3284984"/>
            <a:ext cx="1417658" cy="1417658"/>
            <a:chOff x="755576" y="692696"/>
            <a:chExt cx="1890210" cy="1890210"/>
          </a:xfrm>
        </p:grpSpPr>
        <p:sp>
          <p:nvSpPr>
            <p:cNvPr id="509" name="Rechteck 508"/>
            <p:cNvSpPr/>
            <p:nvPr/>
          </p:nvSpPr>
          <p:spPr>
            <a:xfrm>
              <a:off x="210572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0" name="Rechteck 509"/>
            <p:cNvSpPr/>
            <p:nvPr/>
          </p:nvSpPr>
          <p:spPr>
            <a:xfrm>
              <a:off x="183569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1" name="Rechteck 510"/>
            <p:cNvSpPr/>
            <p:nvPr/>
          </p:nvSpPr>
          <p:spPr>
            <a:xfrm>
              <a:off x="210572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2" name="Rechteck 511"/>
            <p:cNvSpPr/>
            <p:nvPr/>
          </p:nvSpPr>
          <p:spPr>
            <a:xfrm>
              <a:off x="183569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3" name="Rechteck 512"/>
            <p:cNvSpPr/>
            <p:nvPr/>
          </p:nvSpPr>
          <p:spPr>
            <a:xfrm>
              <a:off x="156566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4" name="Rechteck 513"/>
            <p:cNvSpPr/>
            <p:nvPr/>
          </p:nvSpPr>
          <p:spPr>
            <a:xfrm>
              <a:off x="129563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5" name="Rechteck 514"/>
            <p:cNvSpPr/>
            <p:nvPr/>
          </p:nvSpPr>
          <p:spPr>
            <a:xfrm>
              <a:off x="156566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6" name="Rechteck 515"/>
            <p:cNvSpPr/>
            <p:nvPr/>
          </p:nvSpPr>
          <p:spPr>
            <a:xfrm>
              <a:off x="129563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7" name="Rechteck 516"/>
            <p:cNvSpPr/>
            <p:nvPr/>
          </p:nvSpPr>
          <p:spPr>
            <a:xfrm>
              <a:off x="156566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8" name="Rechteck 517"/>
            <p:cNvSpPr/>
            <p:nvPr/>
          </p:nvSpPr>
          <p:spPr>
            <a:xfrm>
              <a:off x="129563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19" name="Rechteck 518"/>
            <p:cNvSpPr/>
            <p:nvPr/>
          </p:nvSpPr>
          <p:spPr>
            <a:xfrm>
              <a:off x="156566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0" name="Rechteck 519"/>
            <p:cNvSpPr/>
            <p:nvPr/>
          </p:nvSpPr>
          <p:spPr>
            <a:xfrm>
              <a:off x="129563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1" name="Rechteck 520"/>
            <p:cNvSpPr/>
            <p:nvPr/>
          </p:nvSpPr>
          <p:spPr>
            <a:xfrm>
              <a:off x="210572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2" name="Rechteck 521"/>
            <p:cNvSpPr/>
            <p:nvPr/>
          </p:nvSpPr>
          <p:spPr>
            <a:xfrm>
              <a:off x="183569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3" name="Rechteck 522"/>
            <p:cNvSpPr/>
            <p:nvPr/>
          </p:nvSpPr>
          <p:spPr>
            <a:xfrm>
              <a:off x="210572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4" name="Rechteck 523"/>
            <p:cNvSpPr/>
            <p:nvPr/>
          </p:nvSpPr>
          <p:spPr>
            <a:xfrm>
              <a:off x="183569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5" name="Rechteck 524"/>
            <p:cNvSpPr/>
            <p:nvPr/>
          </p:nvSpPr>
          <p:spPr>
            <a:xfrm>
              <a:off x="1025606" y="123275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6" name="Rechteck 525"/>
            <p:cNvSpPr/>
            <p:nvPr/>
          </p:nvSpPr>
          <p:spPr>
            <a:xfrm>
              <a:off x="1025606" y="96272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7" name="Rechteck 526"/>
            <p:cNvSpPr/>
            <p:nvPr/>
          </p:nvSpPr>
          <p:spPr>
            <a:xfrm>
              <a:off x="1025606" y="177281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8" name="Rechteck 527"/>
            <p:cNvSpPr/>
            <p:nvPr/>
          </p:nvSpPr>
          <p:spPr>
            <a:xfrm>
              <a:off x="1025606" y="150278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29" name="Rechteck 528"/>
            <p:cNvSpPr/>
            <p:nvPr/>
          </p:nvSpPr>
          <p:spPr>
            <a:xfrm>
              <a:off x="129563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30" name="Rechteck 529"/>
            <p:cNvSpPr/>
            <p:nvPr/>
          </p:nvSpPr>
          <p:spPr>
            <a:xfrm>
              <a:off x="156566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31" name="Rechteck 530"/>
            <p:cNvSpPr/>
            <p:nvPr/>
          </p:nvSpPr>
          <p:spPr>
            <a:xfrm>
              <a:off x="183569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32" name="Rechteck 531"/>
            <p:cNvSpPr/>
            <p:nvPr/>
          </p:nvSpPr>
          <p:spPr>
            <a:xfrm>
              <a:off x="210572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33" name="Rechteck 532"/>
            <p:cNvSpPr/>
            <p:nvPr/>
          </p:nvSpPr>
          <p:spPr>
            <a:xfrm>
              <a:off x="1025606" y="2042846"/>
              <a:ext cx="270030" cy="270030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34" name="Rechteck 533"/>
            <p:cNvSpPr/>
            <p:nvPr/>
          </p:nvSpPr>
          <p:spPr>
            <a:xfrm>
              <a:off x="755576" y="123275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35" name="Rechteck 534"/>
            <p:cNvSpPr/>
            <p:nvPr/>
          </p:nvSpPr>
          <p:spPr>
            <a:xfrm>
              <a:off x="755576" y="96272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36" name="Rechteck 535"/>
            <p:cNvSpPr/>
            <p:nvPr/>
          </p:nvSpPr>
          <p:spPr>
            <a:xfrm>
              <a:off x="755576" y="177281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37" name="Rechteck 536"/>
            <p:cNvSpPr/>
            <p:nvPr/>
          </p:nvSpPr>
          <p:spPr>
            <a:xfrm>
              <a:off x="755576" y="150278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38" name="Rechteck 537"/>
            <p:cNvSpPr/>
            <p:nvPr/>
          </p:nvSpPr>
          <p:spPr>
            <a:xfrm>
              <a:off x="755576" y="204284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39" name="Rechteck 538"/>
            <p:cNvSpPr/>
            <p:nvPr/>
          </p:nvSpPr>
          <p:spPr>
            <a:xfrm>
              <a:off x="2375756" y="123275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0" name="Rechteck 539"/>
            <p:cNvSpPr/>
            <p:nvPr/>
          </p:nvSpPr>
          <p:spPr>
            <a:xfrm>
              <a:off x="2375756" y="96272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541" name="Rechteck 540"/>
            <p:cNvSpPr/>
            <p:nvPr/>
          </p:nvSpPr>
          <p:spPr>
            <a:xfrm>
              <a:off x="2375756" y="177281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2" name="Rechteck 541"/>
            <p:cNvSpPr/>
            <p:nvPr/>
          </p:nvSpPr>
          <p:spPr>
            <a:xfrm>
              <a:off x="2375756" y="150278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3" name="Rechteck 542"/>
            <p:cNvSpPr/>
            <p:nvPr/>
          </p:nvSpPr>
          <p:spPr>
            <a:xfrm>
              <a:off x="2375756" y="204284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4" name="Rechteck 543"/>
            <p:cNvSpPr/>
            <p:nvPr/>
          </p:nvSpPr>
          <p:spPr>
            <a:xfrm>
              <a:off x="129563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5" name="Rechteck 544"/>
            <p:cNvSpPr/>
            <p:nvPr/>
          </p:nvSpPr>
          <p:spPr>
            <a:xfrm>
              <a:off x="156566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6" name="Rechteck 545"/>
            <p:cNvSpPr/>
            <p:nvPr/>
          </p:nvSpPr>
          <p:spPr>
            <a:xfrm>
              <a:off x="183569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7" name="Rechteck 546"/>
            <p:cNvSpPr/>
            <p:nvPr/>
          </p:nvSpPr>
          <p:spPr>
            <a:xfrm>
              <a:off x="210572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8" name="Rechteck 547"/>
            <p:cNvSpPr/>
            <p:nvPr/>
          </p:nvSpPr>
          <p:spPr>
            <a:xfrm>
              <a:off x="102560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49" name="Rechteck 548"/>
            <p:cNvSpPr/>
            <p:nvPr/>
          </p:nvSpPr>
          <p:spPr>
            <a:xfrm>
              <a:off x="75557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0" name="Rechteck 549"/>
            <p:cNvSpPr/>
            <p:nvPr/>
          </p:nvSpPr>
          <p:spPr>
            <a:xfrm>
              <a:off x="2375756" y="231287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1" name="Rechteck 550"/>
            <p:cNvSpPr/>
            <p:nvPr/>
          </p:nvSpPr>
          <p:spPr>
            <a:xfrm>
              <a:off x="129563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2" name="Rechteck 551"/>
            <p:cNvSpPr/>
            <p:nvPr/>
          </p:nvSpPr>
          <p:spPr>
            <a:xfrm>
              <a:off x="156566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3" name="Rechteck 552"/>
            <p:cNvSpPr/>
            <p:nvPr/>
          </p:nvSpPr>
          <p:spPr>
            <a:xfrm>
              <a:off x="183569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4" name="Rechteck 553"/>
            <p:cNvSpPr/>
            <p:nvPr/>
          </p:nvSpPr>
          <p:spPr>
            <a:xfrm>
              <a:off x="210572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5" name="Rechteck 554"/>
            <p:cNvSpPr/>
            <p:nvPr/>
          </p:nvSpPr>
          <p:spPr>
            <a:xfrm>
              <a:off x="102560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6" name="Rechteck 555"/>
            <p:cNvSpPr/>
            <p:nvPr/>
          </p:nvSpPr>
          <p:spPr>
            <a:xfrm>
              <a:off x="75557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7" name="Rechteck 556"/>
            <p:cNvSpPr/>
            <p:nvPr/>
          </p:nvSpPr>
          <p:spPr>
            <a:xfrm>
              <a:off x="2375756" y="692696"/>
              <a:ext cx="270030" cy="270030"/>
            </a:xfrm>
            <a:prstGeom prst="rect">
              <a:avLst/>
            </a:prstGeom>
            <a:solidFill>
              <a:schemeClr val="bg1"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r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0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8" name="Gruppieren 557"/>
          <p:cNvGrpSpPr/>
          <p:nvPr/>
        </p:nvGrpSpPr>
        <p:grpSpPr>
          <a:xfrm>
            <a:off x="6962400" y="4096800"/>
            <a:ext cx="607568" cy="607568"/>
            <a:chOff x="2267744" y="896400"/>
            <a:chExt cx="607568" cy="607568"/>
          </a:xfrm>
        </p:grpSpPr>
        <p:sp>
          <p:nvSpPr>
            <p:cNvPr id="559" name="Rechteck 558"/>
            <p:cNvSpPr/>
            <p:nvPr/>
          </p:nvSpPr>
          <p:spPr>
            <a:xfrm>
              <a:off x="2672789" y="896400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0" name="Rechteck 559"/>
            <p:cNvSpPr/>
            <p:nvPr/>
          </p:nvSpPr>
          <p:spPr>
            <a:xfrm>
              <a:off x="2470267" y="1098923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1" name="Rechteck 560"/>
            <p:cNvSpPr/>
            <p:nvPr/>
          </p:nvSpPr>
          <p:spPr>
            <a:xfrm>
              <a:off x="2672789" y="1098923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2" name="Rechteck 561"/>
            <p:cNvSpPr/>
            <p:nvPr/>
          </p:nvSpPr>
          <p:spPr>
            <a:xfrm>
              <a:off x="2470267" y="896400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3" name="Rechteck 562"/>
            <p:cNvSpPr/>
            <p:nvPr/>
          </p:nvSpPr>
          <p:spPr>
            <a:xfrm>
              <a:off x="2672789" y="1301445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4" name="Rechteck 563"/>
            <p:cNvSpPr/>
            <p:nvPr/>
          </p:nvSpPr>
          <p:spPr>
            <a:xfrm>
              <a:off x="2470267" y="1301445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5" name="Rechteck 564"/>
            <p:cNvSpPr/>
            <p:nvPr/>
          </p:nvSpPr>
          <p:spPr>
            <a:xfrm>
              <a:off x="2267744" y="1098923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6" name="Rechteck 565"/>
            <p:cNvSpPr/>
            <p:nvPr/>
          </p:nvSpPr>
          <p:spPr>
            <a:xfrm>
              <a:off x="2267744" y="896400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7" name="Rechteck 566"/>
            <p:cNvSpPr/>
            <p:nvPr/>
          </p:nvSpPr>
          <p:spPr>
            <a:xfrm>
              <a:off x="2267744" y="1301445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8" name="Gruppieren 567"/>
          <p:cNvGrpSpPr/>
          <p:nvPr/>
        </p:nvGrpSpPr>
        <p:grpSpPr>
          <a:xfrm>
            <a:off x="7664400" y="3492288"/>
            <a:ext cx="1012613" cy="1012613"/>
            <a:chOff x="2339752" y="900000"/>
            <a:chExt cx="1012613" cy="1012613"/>
          </a:xfrm>
        </p:grpSpPr>
        <p:sp>
          <p:nvSpPr>
            <p:cNvPr id="569" name="Rechteck 568"/>
            <p:cNvSpPr/>
            <p:nvPr/>
          </p:nvSpPr>
          <p:spPr>
            <a:xfrm>
              <a:off x="3149843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0" name="Rechteck 569"/>
            <p:cNvSpPr/>
            <p:nvPr/>
          </p:nvSpPr>
          <p:spPr>
            <a:xfrm>
              <a:off x="2947322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1" name="Rechteck 570"/>
            <p:cNvSpPr/>
            <p:nvPr/>
          </p:nvSpPr>
          <p:spPr>
            <a:xfrm>
              <a:off x="3149843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2" name="Rechteck 571"/>
            <p:cNvSpPr/>
            <p:nvPr/>
          </p:nvSpPr>
          <p:spPr>
            <a:xfrm>
              <a:off x="2947322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3" name="Rechteck 572"/>
            <p:cNvSpPr/>
            <p:nvPr/>
          </p:nvSpPr>
          <p:spPr>
            <a:xfrm>
              <a:off x="2744801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4" name="Rechteck 573"/>
            <p:cNvSpPr/>
            <p:nvPr/>
          </p:nvSpPr>
          <p:spPr>
            <a:xfrm>
              <a:off x="2542280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5" name="Rechteck 574"/>
            <p:cNvSpPr/>
            <p:nvPr/>
          </p:nvSpPr>
          <p:spPr>
            <a:xfrm>
              <a:off x="2744801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6" name="Rechteck 575"/>
            <p:cNvSpPr/>
            <p:nvPr/>
          </p:nvSpPr>
          <p:spPr>
            <a:xfrm>
              <a:off x="2542280" y="900001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7" name="Rechteck 576"/>
            <p:cNvSpPr/>
            <p:nvPr/>
          </p:nvSpPr>
          <p:spPr>
            <a:xfrm>
              <a:off x="2744801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8" name="Rechteck 577"/>
            <p:cNvSpPr/>
            <p:nvPr/>
          </p:nvSpPr>
          <p:spPr>
            <a:xfrm>
              <a:off x="2542280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9" name="Rechteck 578"/>
            <p:cNvSpPr/>
            <p:nvPr/>
          </p:nvSpPr>
          <p:spPr>
            <a:xfrm>
              <a:off x="2744801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0" name="Rechteck 579"/>
            <p:cNvSpPr/>
            <p:nvPr/>
          </p:nvSpPr>
          <p:spPr>
            <a:xfrm>
              <a:off x="2542280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1" name="Rechteck 580"/>
            <p:cNvSpPr/>
            <p:nvPr/>
          </p:nvSpPr>
          <p:spPr>
            <a:xfrm>
              <a:off x="3149843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2" name="Rechteck 581"/>
            <p:cNvSpPr/>
            <p:nvPr/>
          </p:nvSpPr>
          <p:spPr>
            <a:xfrm>
              <a:off x="2947322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3" name="Rechteck 582"/>
            <p:cNvSpPr/>
            <p:nvPr/>
          </p:nvSpPr>
          <p:spPr>
            <a:xfrm>
              <a:off x="3149844" y="150757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4" name="Rechteck 583"/>
            <p:cNvSpPr/>
            <p:nvPr/>
          </p:nvSpPr>
          <p:spPr>
            <a:xfrm>
              <a:off x="2947324" y="1305046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5" name="Rechteck 584"/>
            <p:cNvSpPr/>
            <p:nvPr/>
          </p:nvSpPr>
          <p:spPr>
            <a:xfrm>
              <a:off x="2339760" y="110252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6" name="Rechteck 585"/>
            <p:cNvSpPr/>
            <p:nvPr/>
          </p:nvSpPr>
          <p:spPr>
            <a:xfrm>
              <a:off x="2339760" y="90000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7" name="Rechteck 586"/>
            <p:cNvSpPr/>
            <p:nvPr/>
          </p:nvSpPr>
          <p:spPr>
            <a:xfrm>
              <a:off x="2339760" y="1507568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8" name="Rechteck 587"/>
            <p:cNvSpPr/>
            <p:nvPr/>
          </p:nvSpPr>
          <p:spPr>
            <a:xfrm>
              <a:off x="2339760" y="1305045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9" name="Rechteck 588"/>
            <p:cNvSpPr/>
            <p:nvPr/>
          </p:nvSpPr>
          <p:spPr>
            <a:xfrm>
              <a:off x="2542282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0" name="Rechteck 589"/>
            <p:cNvSpPr/>
            <p:nvPr/>
          </p:nvSpPr>
          <p:spPr>
            <a:xfrm>
              <a:off x="2744802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1" name="Rechteck 590"/>
            <p:cNvSpPr/>
            <p:nvPr/>
          </p:nvSpPr>
          <p:spPr>
            <a:xfrm>
              <a:off x="2947324" y="1710090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2" name="Rechteck 591"/>
            <p:cNvSpPr/>
            <p:nvPr/>
          </p:nvSpPr>
          <p:spPr>
            <a:xfrm>
              <a:off x="3149843" y="1710090"/>
              <a:ext cx="202521" cy="202523"/>
            </a:xfrm>
            <a:prstGeom prst="rect">
              <a:avLst/>
            </a:prstGeom>
            <a:solidFill>
              <a:schemeClr val="accent6">
                <a:lumMod val="75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3" name="Rechteck 592"/>
            <p:cNvSpPr/>
            <p:nvPr/>
          </p:nvSpPr>
          <p:spPr>
            <a:xfrm>
              <a:off x="2339752" y="1710087"/>
              <a:ext cx="202521" cy="202523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95" name="Gerade Verbindung 594"/>
          <p:cNvCxnSpPr/>
          <p:nvPr/>
        </p:nvCxnSpPr>
        <p:spPr>
          <a:xfrm>
            <a:off x="6876256" y="2060848"/>
            <a:ext cx="0" cy="1152128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6" name="Gruppieren 595"/>
          <p:cNvGrpSpPr/>
          <p:nvPr/>
        </p:nvGrpSpPr>
        <p:grpSpPr>
          <a:xfrm>
            <a:off x="6962400" y="548680"/>
            <a:ext cx="607568" cy="607568"/>
            <a:chOff x="2267744" y="896400"/>
            <a:chExt cx="607568" cy="607568"/>
          </a:xfrm>
        </p:grpSpPr>
        <p:sp>
          <p:nvSpPr>
            <p:cNvPr id="597" name="Rechteck 596"/>
            <p:cNvSpPr/>
            <p:nvPr/>
          </p:nvSpPr>
          <p:spPr>
            <a:xfrm>
              <a:off x="2672789" y="896400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8" name="Rechteck 597"/>
            <p:cNvSpPr/>
            <p:nvPr/>
          </p:nvSpPr>
          <p:spPr>
            <a:xfrm>
              <a:off x="2470267" y="1098923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9" name="Rechteck 598"/>
            <p:cNvSpPr/>
            <p:nvPr/>
          </p:nvSpPr>
          <p:spPr>
            <a:xfrm>
              <a:off x="2672789" y="1098923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0" name="Rechteck 599"/>
            <p:cNvSpPr/>
            <p:nvPr/>
          </p:nvSpPr>
          <p:spPr>
            <a:xfrm>
              <a:off x="2470267" y="896400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1" name="Rechteck 600"/>
            <p:cNvSpPr/>
            <p:nvPr/>
          </p:nvSpPr>
          <p:spPr>
            <a:xfrm>
              <a:off x="2672789" y="1301445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2" name="Rechteck 601"/>
            <p:cNvSpPr/>
            <p:nvPr/>
          </p:nvSpPr>
          <p:spPr>
            <a:xfrm>
              <a:off x="2470267" y="1301445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3" name="Rechteck 602"/>
            <p:cNvSpPr/>
            <p:nvPr/>
          </p:nvSpPr>
          <p:spPr>
            <a:xfrm>
              <a:off x="2267744" y="1098923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4" name="Rechteck 603"/>
            <p:cNvSpPr/>
            <p:nvPr/>
          </p:nvSpPr>
          <p:spPr>
            <a:xfrm>
              <a:off x="2267744" y="896400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605" name="Rechteck 604"/>
            <p:cNvSpPr/>
            <p:nvPr/>
          </p:nvSpPr>
          <p:spPr>
            <a:xfrm>
              <a:off x="2267744" y="1301445"/>
              <a:ext cx="202523" cy="202523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Bildschirmpräsentation (4:3)</PresentationFormat>
  <Paragraphs>120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40</cp:revision>
  <dcterms:created xsi:type="dcterms:W3CDTF">2017-01-08T13:57:27Z</dcterms:created>
  <dcterms:modified xsi:type="dcterms:W3CDTF">2017-01-09T16:21:00Z</dcterms:modified>
</cp:coreProperties>
</file>