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48F6-D69D-4124-9501-75BBA0CDBA09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hteck 339"/>
          <p:cNvSpPr/>
          <p:nvPr/>
        </p:nvSpPr>
        <p:spPr>
          <a:xfrm>
            <a:off x="899591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70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  <a:r>
              <a:rPr lang="de-DE" sz="1400" dirty="0" smtClean="0">
                <a:solidFill>
                  <a:schemeClr val="tx1"/>
                </a:solidFill>
              </a:rPr>
              <a:t>	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1475655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2051719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2627783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899591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1475655" y="1108990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9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051719" y="1108990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5" name="Rechteck 354"/>
          <p:cNvSpPr/>
          <p:nvPr/>
        </p:nvSpPr>
        <p:spPr>
          <a:xfrm>
            <a:off x="2627783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899591" y="1685054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1475655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4" name="Rechteck 363"/>
          <p:cNvSpPr/>
          <p:nvPr/>
        </p:nvSpPr>
        <p:spPr>
          <a:xfrm>
            <a:off x="2051719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2627783" y="1685054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899591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475655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2051719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5" name="Rechteck 374"/>
          <p:cNvSpPr/>
          <p:nvPr/>
        </p:nvSpPr>
        <p:spPr>
          <a:xfrm>
            <a:off x="2627783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5548606" y="1124744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9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6124670" y="1124744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5548606" y="1700808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6124670" y="1700808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cxnSp>
        <p:nvCxnSpPr>
          <p:cNvPr id="482" name="Gerade Verbindung mit Pfeil 481"/>
          <p:cNvCxnSpPr/>
          <p:nvPr/>
        </p:nvCxnSpPr>
        <p:spPr>
          <a:xfrm>
            <a:off x="3347864" y="1700808"/>
            <a:ext cx="20882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feld 483"/>
          <p:cNvSpPr txBox="1"/>
          <p:nvPr/>
        </p:nvSpPr>
        <p:spPr>
          <a:xfrm>
            <a:off x="3275856" y="105273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Max pooling with 2x2 filter and stride = 2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Bildschirmpräsentation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65</cp:revision>
  <dcterms:created xsi:type="dcterms:W3CDTF">2017-01-08T13:57:27Z</dcterms:created>
  <dcterms:modified xsi:type="dcterms:W3CDTF">2017-01-23T17:15:43Z</dcterms:modified>
</cp:coreProperties>
</file>