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67B-F5B6-4377-A29A-BF6DE29B6A65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89D8-B9A9-476E-8C21-256B12FCCF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67B-F5B6-4377-A29A-BF6DE29B6A65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89D8-B9A9-476E-8C21-256B12FCCF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67B-F5B6-4377-A29A-BF6DE29B6A65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89D8-B9A9-476E-8C21-256B12FCCF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67B-F5B6-4377-A29A-BF6DE29B6A65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89D8-B9A9-476E-8C21-256B12FCCF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67B-F5B6-4377-A29A-BF6DE29B6A65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89D8-B9A9-476E-8C21-256B12FCCF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67B-F5B6-4377-A29A-BF6DE29B6A65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89D8-B9A9-476E-8C21-256B12FCCF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67B-F5B6-4377-A29A-BF6DE29B6A65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89D8-B9A9-476E-8C21-256B12FCCF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67B-F5B6-4377-A29A-BF6DE29B6A65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89D8-B9A9-476E-8C21-256B12FCCF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67B-F5B6-4377-A29A-BF6DE29B6A65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89D8-B9A9-476E-8C21-256B12FCCF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67B-F5B6-4377-A29A-BF6DE29B6A65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89D8-B9A9-476E-8C21-256B12FCCF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67B-F5B6-4377-A29A-BF6DE29B6A65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89D8-B9A9-476E-8C21-256B12FCCF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1967B-F5B6-4377-A29A-BF6DE29B6A65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689D8-B9A9-476E-8C21-256B12FCCFB3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88640"/>
            <a:ext cx="5612130" cy="6560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llipse 5"/>
          <p:cNvSpPr/>
          <p:nvPr/>
        </p:nvSpPr>
        <p:spPr>
          <a:xfrm>
            <a:off x="2267744" y="820800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7</cp:revision>
  <dcterms:created xsi:type="dcterms:W3CDTF">2017-07-13T07:14:47Z</dcterms:created>
  <dcterms:modified xsi:type="dcterms:W3CDTF">2017-07-13T08:02:27Z</dcterms:modified>
</cp:coreProperties>
</file>