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 Verbindung mit Pfeil 48"/>
          <p:cNvCxnSpPr/>
          <p:nvPr/>
        </p:nvCxnSpPr>
        <p:spPr>
          <a:xfrm flipV="1">
            <a:off x="5474977" y="3033184"/>
            <a:ext cx="0" cy="205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95936" y="455387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085544" y="4670954"/>
          <a:ext cx="457200" cy="285750"/>
        </p:xfrm>
        <a:graphic>
          <a:graphicData uri="http://schemas.openxmlformats.org/presentationml/2006/ole">
            <p:oleObj spid="_x0000_s1035" name="Formel" r:id="rId3" imgW="304560" imgH="1904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194800" y="507600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364088" y="5229200"/>
          <a:ext cx="323850" cy="285750"/>
        </p:xfrm>
        <a:graphic>
          <a:graphicData uri="http://schemas.openxmlformats.org/presentationml/2006/ole">
            <p:oleObj spid="_x0000_s1041" name="Formel" r:id="rId4" imgW="215640" imgH="190440" progId="Equation.3">
              <p:embed/>
            </p:oleObj>
          </a:graphicData>
        </a:graphic>
      </p:graphicFrame>
      <p:grpSp>
        <p:nvGrpSpPr>
          <p:cNvPr id="87" name="Gruppieren 86"/>
          <p:cNvGrpSpPr/>
          <p:nvPr/>
        </p:nvGrpSpPr>
        <p:grpSpPr>
          <a:xfrm>
            <a:off x="6213600" y="1052736"/>
            <a:ext cx="560353" cy="603318"/>
            <a:chOff x="6228184" y="1817570"/>
            <a:chExt cx="560353" cy="603318"/>
          </a:xfrm>
        </p:grpSpPr>
        <p:sp>
          <p:nvSpPr>
            <p:cNvPr id="75" name="Ellipse 74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77" name="Object 34"/>
            <p:cNvGraphicFramePr>
              <a:graphicFrameLocks noChangeAspect="1"/>
            </p:cNvGraphicFramePr>
            <p:nvPr/>
          </p:nvGraphicFramePr>
          <p:xfrm>
            <a:off x="6361654" y="1991122"/>
            <a:ext cx="323850" cy="285750"/>
          </p:xfrm>
          <a:graphic>
            <a:graphicData uri="http://schemas.openxmlformats.org/presentationml/2006/ole">
              <p:oleObj spid="_x0000_s1062" name="Formel" r:id="rId5" imgW="215640" imgH="190440" progId="Equation.3">
                <p:embed/>
              </p:oleObj>
            </a:graphicData>
          </a:graphic>
        </p:graphicFrame>
      </p:grpSp>
      <p:cxnSp>
        <p:nvCxnSpPr>
          <p:cNvPr id="78" name="Gerade Verbindung mit Pfeil 77"/>
          <p:cNvCxnSpPr/>
          <p:nvPr/>
        </p:nvCxnSpPr>
        <p:spPr>
          <a:xfrm flipV="1">
            <a:off x="4708688" y="2924944"/>
            <a:ext cx="136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4489200" y="2807952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V="1">
            <a:off x="3837600" y="2926752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60732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420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6498000" y="1663152"/>
            <a:ext cx="0" cy="1000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593600" y="2174352"/>
            <a:ext cx="0" cy="6388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4320000" y="1558752"/>
            <a:ext cx="560353" cy="603318"/>
            <a:chOff x="6228184" y="1817570"/>
            <a:chExt cx="560353" cy="603318"/>
          </a:xfrm>
        </p:grpSpPr>
        <p:sp>
          <p:nvSpPr>
            <p:cNvPr id="90" name="Ellipse 89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91" name="Object 34"/>
            <p:cNvGraphicFramePr>
              <a:graphicFrameLocks noChangeAspect="1"/>
            </p:cNvGraphicFramePr>
            <p:nvPr/>
          </p:nvGraphicFramePr>
          <p:xfrm>
            <a:off x="6351597" y="1961958"/>
            <a:ext cx="342900" cy="342900"/>
          </p:xfrm>
          <a:graphic>
            <a:graphicData uri="http://schemas.openxmlformats.org/presentationml/2006/ole">
              <p:oleObj spid="_x0000_s1063" name="Formel" r:id="rId6" imgW="228600" imgH="228600" progId="Equation.3">
                <p:embed/>
              </p:oleObj>
            </a:graphicData>
          </a:graphic>
        </p:graphicFrame>
      </p:grpSp>
      <p:graphicFrame>
        <p:nvGraphicFramePr>
          <p:cNvPr id="92" name="Object 34"/>
          <p:cNvGraphicFramePr>
            <a:graphicFrameLocks noChangeAspect="1"/>
          </p:cNvGraphicFramePr>
          <p:nvPr/>
        </p:nvGraphicFramePr>
        <p:xfrm>
          <a:off x="3244850" y="2773115"/>
          <a:ext cx="457200" cy="304800"/>
        </p:xfrm>
        <a:graphic>
          <a:graphicData uri="http://schemas.openxmlformats.org/presentationml/2006/ole">
            <p:oleObj spid="_x0000_s1064" name="Formel" r:id="rId7" imgW="304560" imgH="203040" progId="Equation.3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6372200" y="2781052"/>
          <a:ext cx="304800" cy="304800"/>
        </p:xfrm>
        <a:graphic>
          <a:graphicData uri="http://schemas.openxmlformats.org/presentationml/2006/ole">
            <p:oleObj spid="_x0000_s1065" name="Formel" r:id="rId8" imgW="20304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5356800" y="4734000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5187904" y="4293096"/>
            <a:ext cx="504056" cy="288032"/>
            <a:chOff x="5148064" y="3429000"/>
            <a:chExt cx="504056" cy="288032"/>
          </a:xfrm>
        </p:grpSpPr>
        <p:sp>
          <p:nvSpPr>
            <p:cNvPr id="26" name="Rechteck 25"/>
            <p:cNvSpPr/>
            <p:nvPr/>
          </p:nvSpPr>
          <p:spPr>
            <a:xfrm>
              <a:off x="5148064" y="3429000"/>
              <a:ext cx="504056" cy="2880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pic>
          <p:nvPicPr>
            <p:cNvPr id="28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38008" y="3459857"/>
              <a:ext cx="2952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Rechteck 28"/>
          <p:cNvSpPr/>
          <p:nvPr/>
        </p:nvSpPr>
        <p:spPr>
          <a:xfrm>
            <a:off x="5076056" y="3645024"/>
            <a:ext cx="792088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5337175" y="3771900"/>
          <a:ext cx="323850" cy="304800"/>
        </p:xfrm>
        <a:graphic>
          <a:graphicData uri="http://schemas.openxmlformats.org/presentationml/2006/ole">
            <p:oleObj spid="_x0000_s1066" name="Formel" r:id="rId10" imgW="215640" imgH="203040" progId="Equation.3">
              <p:embed/>
            </p:oleObj>
          </a:graphicData>
        </a:graphic>
      </p:graphicFrame>
      <p:sp>
        <p:nvSpPr>
          <p:cNvPr id="30" name="Ellipse 29"/>
          <p:cNvSpPr/>
          <p:nvPr/>
        </p:nvSpPr>
        <p:spPr>
          <a:xfrm>
            <a:off x="5356800" y="3284984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4556288" y="4850974"/>
            <a:ext cx="81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5580000" y="3394800"/>
            <a:ext cx="145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7035983" y="3096000"/>
            <a:ext cx="560353" cy="603318"/>
            <a:chOff x="6228184" y="1817570"/>
            <a:chExt cx="560353" cy="603318"/>
          </a:xfrm>
        </p:grpSpPr>
        <p:sp>
          <p:nvSpPr>
            <p:cNvPr id="34" name="Ellipse 33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6389926" y="1990233"/>
            <a:ext cx="266700" cy="285750"/>
          </p:xfrm>
          <a:graphic>
            <a:graphicData uri="http://schemas.openxmlformats.org/presentationml/2006/ole">
              <p:oleObj spid="_x0000_s1067" name="Formel" r:id="rId11" imgW="177480" imgH="190440" progId="Equation.3">
                <p:embed/>
              </p:oleObj>
            </a:graphicData>
          </a:graphic>
        </p:graphicFrame>
      </p:grpSp>
      <p:sp>
        <p:nvSpPr>
          <p:cNvPr id="36" name="Ellipse 35"/>
          <p:cNvSpPr/>
          <p:nvPr/>
        </p:nvSpPr>
        <p:spPr>
          <a:xfrm>
            <a:off x="5364088" y="2808000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7" name="Gewinkelte Verbindung 46"/>
          <p:cNvCxnSpPr/>
          <p:nvPr/>
        </p:nvCxnSpPr>
        <p:spPr>
          <a:xfrm rot="10800000" flipH="1">
            <a:off x="3995936" y="1860411"/>
            <a:ext cx="324064" cy="2995122"/>
          </a:xfrm>
          <a:prstGeom prst="bentConnector3">
            <a:avLst>
              <a:gd name="adj1" fmla="val -355371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30"/>
          <p:cNvCxnSpPr/>
          <p:nvPr/>
        </p:nvCxnSpPr>
        <p:spPr>
          <a:xfrm rot="10800000">
            <a:off x="4600178" y="1558753"/>
            <a:ext cx="594623" cy="3818907"/>
          </a:xfrm>
          <a:prstGeom prst="bentConnector4">
            <a:avLst>
              <a:gd name="adj1" fmla="val 450056"/>
              <a:gd name="adj2" fmla="val 1059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5776" y="5085184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15816" y="4520927"/>
            <a:ext cx="295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28</cp:revision>
  <dcterms:created xsi:type="dcterms:W3CDTF">2017-09-11T16:26:15Z</dcterms:created>
  <dcterms:modified xsi:type="dcterms:W3CDTF">2018-01-22T19:55:38Z</dcterms:modified>
</cp:coreProperties>
</file>