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E358F0-87CD-0C42-8400-3264021C1FF2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B3AD7-D714-0D43-B4A7-2F2FFA3B221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086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B7ADC-3485-F643-8BFE-6661C7ECC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D7BBB-E7B6-C84C-8584-4D4873DBF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AB773A-A1A9-1045-9F2A-8BD8BF3B8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3F27-599D-AB4C-8768-BFDE27B1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A9C27-5325-6742-92A2-AC87ED04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038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4CB86-D47B-2E43-89D5-DDEC9B0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BD9AC-2603-874C-B4AC-EC8DBDF20E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E90DA-11F2-A44F-9E6F-6D9CB733B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6F7F5-5EBA-A347-B7F6-7F091D23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D545-15FD-524A-9EFB-D00E9E7AF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96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2FC8A-7DFD-7649-9256-5ABAA4B66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24F-2E05-8D49-ABF3-57ADB0560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59168-8708-8542-BED6-FC83674BF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835C9-1485-C44D-930D-0C9C9035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C5A1C-31C6-A34E-8008-0D29C46D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66545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380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9BB5-147A-CB43-A4F1-C212C91D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DAB9F-503A-CD45-BD81-90AEC9EA3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809CF-1ED8-6A4F-A75B-A39464FF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466F4-9512-664F-8488-E215E5DC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8B3B-1B87-6D41-8790-F46D487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0953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5C9C5-DCC3-2243-9704-6D45C293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7E939-4803-8A4B-A415-3BA68E8FA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B8B3D-B570-F640-AD3D-1E879150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739C1-F582-A94F-8513-0E91820F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FA46B-4F41-E649-8850-8376E76F9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49112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BE931-BAC1-B843-81AD-72FC7E164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D450-A961-8046-AF05-F262EB8CA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FDE1E-6855-0842-BF2F-ED3334196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FD738-0D42-184B-8E4B-339A28D7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7F051-1748-3047-B62C-8C7CD95A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BB032-4379-694A-8759-ABAD0F75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92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19F0-F46C-824E-B197-00DBCA45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9B73-8934-F34B-9AA8-3CC5A9098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65055-23CD-C548-9E94-6F9AA99B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A6B12-5ECB-1E4B-B5F3-F56D135A5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23CD5-C38F-FD41-8613-DD23FC3FD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D0B77D-8051-8C48-8B34-5641E06D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63459-54ED-604A-8EAE-C14122E3E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1C270A-7FE6-9847-89CF-89D1AE61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901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50D3D-4294-394F-81C6-612D2DA3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3D293D-3311-EE4E-8075-F288915D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89A90-C9BE-344F-8765-7331899A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EFDA9-46FC-FB41-8F88-8175EED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21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69345-DC68-EC40-8B0C-EB4534208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7CB8-80A9-1D4A-AE31-88013A3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9C6B08-2F44-484B-BA6E-80D4CAD6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97135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1F8E-B8DF-1448-B21B-E99FAEFA6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647C-F638-7E4E-808C-617F44D0C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EE324-5775-D244-8173-6AA453227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72C11-61DF-6E46-A1EB-6B0A7D3F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F2F56-7B7B-1F4E-A361-0ABACD76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4B12-95C3-724C-B5EA-3CEC4DF2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265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7637-0FB9-B04F-B6C1-9D83D9369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217CFD-437A-DF45-8D36-9AF14CB1F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E00D7-72AD-FD48-B401-0F2E599BE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A203-DC27-C34B-BDB4-5889ED750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33E1E-9FC3-7F49-8291-90EA7CCC8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BB147-086B-034E-8828-15709F8E6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12B7C-74A1-E744-A262-CF1DEA07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8FD53-1081-A045-A904-ED215B10B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23EAE-0024-4E4A-A074-4FC265402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217B5-4B52-8449-8E67-310A3E85612F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1E91B-D074-1448-81F6-F5A78B4B6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1812-3E5F-2C45-AF2B-1F26BC550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DB4CF-C51F-6149-B63D-DD69D1E23FF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0301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48DD07F-1C44-0047-B4A9-897D12C4C1F5}"/>
              </a:ext>
            </a:extLst>
          </p:cNvPr>
          <p:cNvGrpSpPr/>
          <p:nvPr/>
        </p:nvGrpSpPr>
        <p:grpSpPr>
          <a:xfrm>
            <a:off x="2560467" y="585601"/>
            <a:ext cx="7071067" cy="6021917"/>
            <a:chOff x="1920350" y="439200"/>
            <a:chExt cx="5303300" cy="45164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1B87C9-B6B1-F042-BEE2-DEE8875AD543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E860FA-DDE7-0A46-8E9B-BFBA061BED15}"/>
                  </a:ext>
                </a:extLst>
              </p:cNvPr>
              <p:cNvSpPr txBox="1"/>
              <p:nvPr/>
            </p:nvSpPr>
            <p:spPr>
              <a:xfrm>
                <a:off x="6659291" y="2894145"/>
                <a:ext cx="431990" cy="22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333" b="1" dirty="0"/>
                  <a:t>0.64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D4E9D07-6ABC-D343-8C5F-5558403063F8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44" name="Google Shape;171;p16">
                  <a:extLst>
                    <a:ext uri="{FF2B5EF4-FFF2-40B4-BE49-F238E27FC236}">
                      <a16:creationId xmlns:a16="http://schemas.microsoft.com/office/drawing/2014/main" id="{54EF459B-87D1-AD43-BDC9-E581640D2604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45" name="Google Shape;172;p16">
                  <a:extLst>
                    <a:ext uri="{FF2B5EF4-FFF2-40B4-BE49-F238E27FC236}">
                      <a16:creationId xmlns:a16="http://schemas.microsoft.com/office/drawing/2014/main" id="{DF469995-74B9-8D41-ABBE-1CC20DF92E43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46" name="Google Shape;173;p16">
                  <a:extLst>
                    <a:ext uri="{FF2B5EF4-FFF2-40B4-BE49-F238E27FC236}">
                      <a16:creationId xmlns:a16="http://schemas.microsoft.com/office/drawing/2014/main" id="{8DE65AD1-EBC8-5E4D-86E5-9C16E294F82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1885728-2C46-8A4C-95E9-B9F65CE50EC8}"/>
                </a:ext>
              </a:extLst>
            </p:cNvPr>
            <p:cNvGrpSpPr/>
            <p:nvPr/>
          </p:nvGrpSpPr>
          <p:grpSpPr>
            <a:xfrm>
              <a:off x="3633846" y="3972819"/>
              <a:ext cx="2217626" cy="982819"/>
              <a:chOff x="3251882" y="3971712"/>
              <a:chExt cx="2217626" cy="98281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3971712"/>
                    <a:ext cx="2217626" cy="47027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𝛔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33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𝐢𝐧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133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2133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33" b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133" b="1">
                                          <a:latin typeface="Cambria Math" panose="02040503050406030204" pitchFamily="18" charset="0"/>
                                        </a:rPr>
                                        <m:t>𝐟</m:t>
                                      </m:r>
                                    </m:e>
                                    <m:sub>
                                      <m:r>
                                        <a:rPr lang="en-US" sz="2133" b="1">
                                          <a:latin typeface="Cambria Math" panose="02040503050406030204" pitchFamily="18" charset="0"/>
                                        </a:rPr>
                                        <m:t>𝐢𝐧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496D694-D3F7-864C-AC44-3FFFCC16B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3971712"/>
                    <a:ext cx="2217626" cy="47027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709" r="-2991" b="-14000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/>
                  <p:nvPr/>
                </p:nvSpPr>
                <p:spPr>
                  <a:xfrm>
                    <a:off x="3251882" y="4484594"/>
                    <a:ext cx="2133565" cy="46993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𝐨𝐮𝐭</m:t>
                              </m:r>
                            </m:sub>
                          </m:sSub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133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𝐞</m:t>
                                  </m:r>
                                </m:e>
                                <m:sup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2133" b="1">
                                      <a:latin typeface="Cambria Math" panose="02040503050406030204" pitchFamily="18" charset="0"/>
                                    </a:rPr>
                                    <m:t>𝟓𝟕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𝟔𝟒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CE5F87F-5405-6D49-BFA8-9B2A27B26C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1882" y="4484594"/>
                    <a:ext cx="2133565" cy="46993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56" b="-13725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17661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2021-01-17T15:28:11Z</dcterms:created>
  <dcterms:modified xsi:type="dcterms:W3CDTF">2021-01-17T15:30:16Z</dcterms:modified>
</cp:coreProperties>
</file>