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67813-E698-0E41-BB99-AC1EC0D7CE64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B9883-5878-6D43-B55E-AD9548E67B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338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412ef8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412ef8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1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3533-305F-4345-8867-91A51BC50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4DAD-814E-CF4B-9226-DC37CC721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F71A-D280-4348-8C28-ECBA8D73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E7B1-CF0A-1541-9A08-38B6063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1E57-66C8-3E49-B959-5BF578C0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4CF0-49BD-2241-B57A-0AD87A32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396D5-BDEA-7C49-BEEA-B178690F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8751-14F4-444E-B6B6-4D95DC5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03D8-8A89-0441-A58D-E04A16A0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60AE-42E4-2B45-98FE-991EC318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41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2A9D9-B390-4B40-9AA4-EC746587D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99825-91FA-0B40-B2C5-3045202C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C41E-DA9E-AC40-8C51-319E95E3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FFEF2-C80C-5543-A1F0-B09C2F2E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70A0-51C7-924D-9D9B-79A28D07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947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46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2FB3-B00B-5D45-B90E-745223F0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22A2-A3E2-8347-876C-4CBF84EA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2383-4C7E-614F-AD52-D5F3548C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AFE8-CA0B-9B4B-80B5-334770FE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F8F2-5F39-9743-BFE5-B3069183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386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23B9-B09B-1642-B36F-AFAAF07F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D4B1-EC91-144C-9FE6-AEC5D83C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B3C2-539B-9A42-A15D-CAC4CBAA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524D-36D1-924F-BFF8-4D3E6F12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B959-A25E-5341-AEEF-12727CEF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368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6304-9CFD-114D-93EA-8FE70290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15B4-E55C-4844-9E3B-C4ABC6005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F4AB-A085-6D43-B5F1-B5677D5E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CBAFE-26B3-A545-AA4F-E7310225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10AD-9399-F74B-9D39-6E0CA8CE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F033-00CF-484E-A885-47D20D34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95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5FFD-2DED-5843-8D89-C3806F5B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FF26-3EDC-D142-8096-10D6B0F8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CD1D7-82A6-4945-89CE-542A5272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9C9C1-EF63-E94B-81EA-AC17C0F21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BDBFD-06A9-CC42-912F-F2DE80191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0FC36-1350-3C4E-88A7-A96BE6CF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845C3-99EF-3445-B7FF-99378918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F6488-8A3E-5445-98B2-EC40561C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211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A769-822A-E24C-8A2E-647E4F5D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18E2D-669F-8845-A2F1-4FA3433E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084F3-D5E9-F84B-9692-48F2FB39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5B94E-2FFB-6D42-91DC-DD68FFD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01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F3B16-AFC2-AD4C-8180-6AF63443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8B5AC-C652-E14D-88E2-34B03BB1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98DFD-942A-4748-B484-6059E769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2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DBA7-AF0E-2046-BF1D-AF934B47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35B9-65DB-5249-AB2D-178B09AE9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48361-3485-524E-A055-3BEEA611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96867-595E-4646-BD4F-6C166733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5D564-D78B-F649-A6D2-C55B4BBB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C991-D167-2242-821C-0B6FA203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75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2F79-D149-BF4D-A482-94984D61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EA2EB-B2CF-734C-A3BD-10609DF59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1656-B9BE-BD45-93E0-2F95CCFB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4340-6782-E747-8643-95AEB5E0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C52E-4C28-5D41-882C-AAF92469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FC95-4DAF-A747-B412-9EF13B3A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160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07925-3D6D-6F40-BA1F-076304A2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E476-EDCD-DD4F-AEC6-63D1F8C8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60B5-385E-784E-AC2E-FEF097510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8703-CB60-9B43-9A32-8914DD7A492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050A-6F52-B14D-99C4-B85F00BD2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BB9A-A47E-4F41-9A75-61EAFFD8A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F097-E741-4D4F-84BE-5FB29395FA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409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823572B-623B-E44A-8BAE-349D07B2CD53}"/>
              </a:ext>
            </a:extLst>
          </p:cNvPr>
          <p:cNvGrpSpPr/>
          <p:nvPr/>
        </p:nvGrpSpPr>
        <p:grpSpPr>
          <a:xfrm>
            <a:off x="3701436" y="921749"/>
            <a:ext cx="4776413" cy="4332264"/>
            <a:chOff x="2776077" y="691312"/>
            <a:chExt cx="3582310" cy="32491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900086-AEDE-CF48-A200-307E6BFEE619}"/>
                </a:ext>
              </a:extLst>
            </p:cNvPr>
            <p:cNvGrpSpPr/>
            <p:nvPr/>
          </p:nvGrpSpPr>
          <p:grpSpPr>
            <a:xfrm>
              <a:off x="2776077" y="691312"/>
              <a:ext cx="3582310" cy="3249198"/>
              <a:chOff x="2776077" y="691312"/>
              <a:chExt cx="3582310" cy="324919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33AD348-8342-C148-BEA5-DFD2DF21BE5B}"/>
                  </a:ext>
                </a:extLst>
              </p:cNvPr>
              <p:cNvGrpSpPr/>
              <p:nvPr/>
            </p:nvGrpSpPr>
            <p:grpSpPr>
              <a:xfrm>
                <a:off x="2776077" y="691312"/>
                <a:ext cx="3582310" cy="3249198"/>
                <a:chOff x="1289990" y="514400"/>
                <a:chExt cx="3582310" cy="3249198"/>
              </a:xfrm>
            </p:grpSpPr>
            <p:sp>
              <p:nvSpPr>
                <p:cNvPr id="88" name="Google Shape;88;p14"/>
                <p:cNvSpPr/>
                <p:nvPr/>
              </p:nvSpPr>
              <p:spPr>
                <a:xfrm>
                  <a:off x="1299525" y="51440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9" name="Google Shape;89;p14"/>
                <p:cNvSpPr/>
                <p:nvPr/>
              </p:nvSpPr>
              <p:spPr>
                <a:xfrm>
                  <a:off x="1299525" y="117645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0" name="Google Shape;90;p14"/>
                <p:cNvSpPr/>
                <p:nvPr/>
              </p:nvSpPr>
              <p:spPr>
                <a:xfrm>
                  <a:off x="1299525" y="183850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1" name="Google Shape;91;p14"/>
                <p:cNvSpPr/>
                <p:nvPr/>
              </p:nvSpPr>
              <p:spPr>
                <a:xfrm>
                  <a:off x="1289990" y="2923848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cxnSp>
              <p:nvCxnSpPr>
                <p:cNvPr id="93" name="Google Shape;93;p14"/>
                <p:cNvCxnSpPr>
                  <a:endCxn id="94" idx="2"/>
                </p:cNvCxnSpPr>
                <p:nvPr/>
              </p:nvCxnSpPr>
              <p:spPr>
                <a:xfrm>
                  <a:off x="1900200" y="812600"/>
                  <a:ext cx="2371500" cy="15039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5" name="Google Shape;95;p14"/>
                <p:cNvCxnSpPr>
                  <a:endCxn id="94" idx="2"/>
                </p:cNvCxnSpPr>
                <p:nvPr/>
              </p:nvCxnSpPr>
              <p:spPr>
                <a:xfrm>
                  <a:off x="1900200" y="1476200"/>
                  <a:ext cx="2371500" cy="8403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6" name="Google Shape;96;p14"/>
                <p:cNvCxnSpPr>
                  <a:endCxn id="94" idx="2"/>
                </p:cNvCxnSpPr>
                <p:nvPr/>
              </p:nvCxnSpPr>
              <p:spPr>
                <a:xfrm>
                  <a:off x="1900200" y="2197700"/>
                  <a:ext cx="2371500" cy="1188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7" name="Google Shape;97;p14"/>
                <p:cNvCxnSpPr>
                  <a:cxnSpLocks/>
                  <a:stCxn id="91" idx="6"/>
                  <a:endCxn id="94" idx="2"/>
                </p:cNvCxnSpPr>
                <p:nvPr/>
              </p:nvCxnSpPr>
              <p:spPr>
                <a:xfrm flipV="1">
                  <a:off x="1890590" y="2316500"/>
                  <a:ext cx="2381110" cy="90764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94" name="Google Shape;94;p14"/>
                <p:cNvSpPr/>
                <p:nvPr/>
              </p:nvSpPr>
              <p:spPr>
                <a:xfrm>
                  <a:off x="4271700" y="2016200"/>
                  <a:ext cx="600600" cy="600600"/>
                </a:xfrm>
                <a:prstGeom prst="ellipse">
                  <a:avLst/>
                </a:prstGeom>
                <a:solidFill>
                  <a:srgbClr val="FABF8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pic>
              <p:nvPicPr>
                <p:cNvPr id="98" name="Google Shape;98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485516" y="652779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Google Shape;99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475991" y="1314832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Google Shape;100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466466" y="1976865"/>
                  <a:ext cx="247649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1456939" y="3058405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" name="Google Shape;102;p14"/>
                <p:cNvSpPr/>
                <p:nvPr/>
              </p:nvSpPr>
              <p:spPr>
                <a:xfrm>
                  <a:off x="2673846" y="3162998"/>
                  <a:ext cx="600600" cy="600600"/>
                </a:xfrm>
                <a:prstGeom prst="ellipse">
                  <a:avLst/>
                </a:prstGeom>
                <a:solidFill>
                  <a:srgbClr val="92CC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pic>
              <p:nvPicPr>
                <p:cNvPr id="103" name="Google Shape;103;p1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02113" y="3363396"/>
                  <a:ext cx="144065" cy="2012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04" name="Google Shape;104;p14"/>
                <p:cNvCxnSpPr>
                  <a:cxnSpLocks/>
                  <a:stCxn id="102" idx="7"/>
                  <a:endCxn id="94" idx="2"/>
                </p:cNvCxnSpPr>
                <p:nvPr/>
              </p:nvCxnSpPr>
              <p:spPr>
                <a:xfrm flipV="1">
                  <a:off x="3186490" y="2316500"/>
                  <a:ext cx="1085210" cy="934454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DF39563-58D2-B046-BA80-577CB0BA53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9757" y="2176451"/>
                      <a:ext cx="454451" cy="2461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133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133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133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sz="2133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DE" sz="2133" i="1" dirty="0"/>
                    </a:p>
                  </p:txBody>
                </p:sp>
              </mc:Choice>
              <mc:Fallback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DF39563-58D2-B046-BA80-577CB0BA53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9757" y="2176451"/>
                      <a:ext cx="454451" cy="24617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327" t="-3704" r="-14286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F9F55F6-3E49-8947-BEB9-9BE6F90ED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843" y="1303666"/>
                    <a:ext cx="3163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E" sz="2400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F9F55F6-3E49-8947-BEB9-9BE6F90ED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4843" y="1303666"/>
                    <a:ext cx="31638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r="-588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6C3829C-44B3-134A-9142-29051B019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76" y="1731454"/>
                    <a:ext cx="3217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DE" sz="24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6C3829C-44B3-134A-9142-29051B019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76" y="1731454"/>
                    <a:ext cx="32172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824" r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A54265C-E4B3-D841-A5A9-D6C23D9D240C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76" y="2161748"/>
                    <a:ext cx="3217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DE" sz="24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A54265C-E4B3-D841-A5A9-D6C23D9D2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76" y="2161748"/>
                    <a:ext cx="32172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824" r="-5882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939F252-8746-A34E-97FD-00B21249B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111" y="2749683"/>
                    <a:ext cx="325185" cy="2984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DE" sz="24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939F252-8746-A34E-97FD-00B21249B4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111" y="2749683"/>
                    <a:ext cx="325185" cy="2984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571" r="-8571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9B760-218F-9643-BEBD-7BAF90BE95C7}"/>
                </a:ext>
              </a:extLst>
            </p:cNvPr>
            <p:cNvSpPr/>
            <p:nvPr/>
          </p:nvSpPr>
          <p:spPr>
            <a:xfrm>
              <a:off x="3061620" y="2701674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8C2E24-D6AB-9A4B-AD49-F7EC373E2104}"/>
                </a:ext>
              </a:extLst>
            </p:cNvPr>
            <p:cNvSpPr/>
            <p:nvPr/>
          </p:nvSpPr>
          <p:spPr>
            <a:xfrm>
              <a:off x="3061620" y="2839001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8E31A4-32E6-5D41-9012-620C8A1F51CF}"/>
                </a:ext>
              </a:extLst>
            </p:cNvPr>
            <p:cNvSpPr/>
            <p:nvPr/>
          </p:nvSpPr>
          <p:spPr>
            <a:xfrm>
              <a:off x="3058377" y="2976328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</p:grpSp>
    </p:spTree>
    <p:extLst>
      <p:ext uri="{BB962C8B-B14F-4D97-AF65-F5344CB8AC3E}">
        <p14:creationId xmlns:p14="http://schemas.microsoft.com/office/powerpoint/2010/main" val="191674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2021-01-17T15:21:10Z</dcterms:created>
  <dcterms:modified xsi:type="dcterms:W3CDTF">2021-01-17T15:22:11Z</dcterms:modified>
</cp:coreProperties>
</file>