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392E-2238-9548-B824-FD99E5BDE0D7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855-C8E2-CB43-96A6-9B598D13D3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325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39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D07D-20B3-E043-9851-D5F41FC3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626E-598C-1E44-8327-AD70F579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EADF-0A98-7F4B-A55C-FE147A5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FEE7-B0ED-8E41-BB64-998F6BF5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CFCE-5E25-E747-B310-06360F7C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58A3-FE1A-0248-B562-68F53CFF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DD84-64D2-1246-A912-8C1C2CA4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4333-C06E-6E46-A1AE-7ED52E15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1463-671F-F44A-87C3-0D19CE0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BDFD-9BAB-5A41-8E4E-FE67D8F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8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8AD84-5EE3-FF48-83ED-43AC602F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13FE8-8AC5-A64C-9E33-0751CA9F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92BD-0254-2049-A129-7D057477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F373-AB67-0C49-A84A-9F962BF5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BF35-7202-2D4F-8A0B-1DA3FFA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24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9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8B6E-D632-B842-9D9A-C4DA4090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38BF-22EB-C94F-A4D6-4B05DF7D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FB72-A7BE-2045-BD6C-9240534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C247-D7CA-2A4C-AFAB-8A2124E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3830-5268-0241-A3AF-7C90D185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16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EAFF-7DD6-E642-99E9-649E1CF7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0034-773F-D34F-A8B2-3BAB2010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7117-C9CE-424E-AF5D-A1C39269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7095-3EB8-294C-8E4F-CE5E7A7C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D5C6-9E57-EE47-BC9B-431CE04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8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1B9-715E-1C49-B4E8-EDE696B5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2671-059E-044F-A46B-9407AF778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E9E9-9DEA-9745-AA79-247FC8469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5332-62DF-F641-BA43-732628C5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A655-79B9-E44C-8D64-D527740D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05F7-247C-0541-9D3F-CA150042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2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44DD-81DC-FE43-AB8B-AC6E8AE9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A0F88-BF27-0C4A-8722-40D8C03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A33B9-E775-524A-BBBD-2F5DAB02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36B7D-73E0-B14C-9FD1-F7D0B7F66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FC6AA-A648-624F-92B5-6E8BC2023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CAE5B-D5AE-7E41-8B0B-6F62BF4E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925B7-52CB-5149-987C-86B714CB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3E0E-3CAC-A246-8E18-1880A4A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9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0F6A-63C0-B348-9B02-5F0E80BE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BB98C-4888-014F-B5F3-85E27220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70A3F-28C0-6341-8554-80AE7D2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7FB49-E645-1748-8759-526EB92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28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A21D-B1E7-644A-96A0-F1BE7C88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115C-2BC0-7248-B39E-7A96A21E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4520-D916-4B40-9B52-A7FADBA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7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C07A-EE62-0245-9B53-E98A0976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96E0-5458-0A42-A6F6-4EC5361E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4989-9E34-B945-85A9-C7C336832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94D9-A40A-8B48-9EE3-FABB5EA4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8B5D-47EC-5A4E-9CD0-1BEA609F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BC01-1780-8045-868C-EC56C28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527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D784-18A2-A840-A275-0B53745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5992A-33A5-3841-8622-DB470F026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91AA-2FE6-8949-9597-08835871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C191-73A2-1341-BB4A-237108F1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30DA-C444-E047-BD79-EF090D63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D5BB-BD6B-2244-B59A-97B703C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8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253CE-779A-5F4A-9C0A-38FF4FAA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D8C1-E44B-3140-8B9D-ECA100CD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53DF-4E61-8240-8C01-DF6A44DD0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300E-6B40-8442-A0E0-456B8A30F696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462B-4DA5-034D-81F3-8EDE896D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DBBF-E5D9-FF45-9131-446C7FB04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1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69078-9773-4C45-8DDF-F6E3971E5871}"/>
              </a:ext>
            </a:extLst>
          </p:cNvPr>
          <p:cNvGrpSpPr/>
          <p:nvPr/>
        </p:nvGrpSpPr>
        <p:grpSpPr>
          <a:xfrm>
            <a:off x="2558401" y="585601"/>
            <a:ext cx="7071067" cy="5673569"/>
            <a:chOff x="1918800" y="439200"/>
            <a:chExt cx="5303300" cy="425517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0808D4-1AE8-CC42-B1B8-ABA5F83B7D1F}"/>
                </a:ext>
              </a:extLst>
            </p:cNvPr>
            <p:cNvGrpSpPr/>
            <p:nvPr/>
          </p:nvGrpSpPr>
          <p:grpSpPr>
            <a:xfrm>
              <a:off x="1918800" y="439200"/>
              <a:ext cx="5303300" cy="3391095"/>
              <a:chOff x="1920350" y="995560"/>
              <a:chExt cx="5303300" cy="3391095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2050850" y="2007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050850" y="27258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2050850" y="3444344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4273431" y="1556701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4273431" y="2299826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4273431" y="3042951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4273431" y="3786076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6424781" y="2725863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2651450" y="2307644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2651450" y="2307644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2651450" y="3026144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2651450" y="1857044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2651450" y="2600144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2651450" y="3744644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2651450" y="3343244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2651450" y="3026144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2651450" y="2307644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874000" y="1856990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874000" y="2600115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874000" y="3026140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874000" y="3026165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AFFDD4-42D9-D74F-98B6-E21074B0D0A6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171" name="Google Shape;171;p16"/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172" name="Google Shape;172;p16"/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173" name="Google Shape;173;p16"/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97C99E-BE5E-4246-A549-8F9912AD3712}"/>
                  </a:ext>
                </a:extLst>
              </p:cNvPr>
              <p:cNvSpPr txBox="1"/>
              <p:nvPr/>
            </p:nvSpPr>
            <p:spPr>
              <a:xfrm>
                <a:off x="3121036" y="1896042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2AC622-AC06-1A44-8CF6-277D35E345FF}"/>
                  </a:ext>
                </a:extLst>
              </p:cNvPr>
              <p:cNvSpPr txBox="1"/>
              <p:nvPr/>
            </p:nvSpPr>
            <p:spPr>
              <a:xfrm>
                <a:off x="3121036" y="2281183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-9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8B4A8F-A26A-6645-B553-0DDC36F8AC2B}"/>
                  </a:ext>
                </a:extLst>
              </p:cNvPr>
              <p:cNvSpPr txBox="1"/>
              <p:nvPr/>
            </p:nvSpPr>
            <p:spPr>
              <a:xfrm>
                <a:off x="3121036" y="2708546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CF8E919-2EC6-6B4A-9C4D-8B8BA324FE7F}"/>
                  </a:ext>
                </a:extLst>
              </p:cNvPr>
              <p:cNvSpPr txBox="1"/>
              <p:nvPr/>
            </p:nvSpPr>
            <p:spPr>
              <a:xfrm>
                <a:off x="2177414" y="2161326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-3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3E7FEE-09AD-2846-AB20-4BA3A0EF7462}"/>
                  </a:ext>
                </a:extLst>
              </p:cNvPr>
              <p:cNvSpPr txBox="1"/>
              <p:nvPr/>
            </p:nvSpPr>
            <p:spPr>
              <a:xfrm>
                <a:off x="2177414" y="2900405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3A56F70-3290-3E43-AE69-E7188A1BA590}"/>
                  </a:ext>
                </a:extLst>
              </p:cNvPr>
              <p:cNvSpPr txBox="1"/>
              <p:nvPr/>
            </p:nvSpPr>
            <p:spPr>
              <a:xfrm>
                <a:off x="2177414" y="3606144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5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431" y="1336600"/>
                    <a:ext cx="600482" cy="223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33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𝟓</m:t>
                          </m:r>
                        </m:oMath>
                      </m:oMathPara>
                    </a14:m>
                    <a:endParaRPr lang="en-DE" sz="1333" b="1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81A34E2-0EDB-484D-ABD9-2F474F16F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431" y="1336600"/>
                    <a:ext cx="600482" cy="223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BDE5A71-6895-EC4E-8895-26109218AB22}"/>
                  </a:ext>
                </a:extLst>
              </p:cNvPr>
              <p:cNvSpPr txBox="1"/>
              <p:nvPr/>
            </p:nvSpPr>
            <p:spPr>
              <a:xfrm>
                <a:off x="4273263" y="1681128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-3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C3FDB6-60CB-C741-BBE2-48962966E441}"/>
                </a:ext>
              </a:extLst>
            </p:cNvPr>
            <p:cNvGrpSpPr/>
            <p:nvPr/>
          </p:nvGrpSpPr>
          <p:grpSpPr>
            <a:xfrm>
              <a:off x="2747164" y="3974256"/>
              <a:ext cx="3994362" cy="720121"/>
              <a:chOff x="2747164" y="3974256"/>
              <a:chExt cx="3994362" cy="7201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18408D1-BEEB-D347-83A0-0C2D53AEA37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994362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𝟑</m:t>
                          </m:r>
                        </m:oMath>
                      </m:oMathPara>
                    </a14:m>
                    <a:endParaRPr lang="en-DE" sz="2133" b="1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318408D1-BEEB-D347-83A0-0C2D53AEA3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994362" cy="3112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90" t="-303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8242DB7-9217-7D4E-8BB1-4F2FB62A772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4570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DE" sz="2133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38242DB7-9217-7D4E-8BB1-4F2FB62A77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4570" cy="3112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48" t="-3030" r="-270" b="-39394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745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2021-01-17T15:20:51Z</dcterms:created>
  <dcterms:modified xsi:type="dcterms:W3CDTF">2021-01-17T15:26:16Z</dcterms:modified>
</cp:coreProperties>
</file>