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90ABA-0652-9A43-A730-57C3ACC1FDB7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11076-2960-DC4B-B94B-DC2B173B6AE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102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12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45A5-17E0-E04B-9E27-19B1522B9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2FA8D-2531-B842-8D95-913BBF6AB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8AB5B-AE33-2B48-AB65-8212545C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F99A-DB1F-A94C-B977-2E895928443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0F865-AD88-0E49-AC68-EB077D4A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82F02-4259-3F4A-B52B-E7BD5D14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2D04-417F-C040-A074-2A92CED5432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003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D5F6-9C8C-2249-B951-4E26061F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0C781-2B01-EE4F-B2CA-DE6F6926A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28FFD-2812-BD44-B977-29016CB2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F99A-DB1F-A94C-B977-2E895928443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CA23-486A-E34A-BA92-78D04F39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8E389-A3CB-2446-A110-BC5F9C1F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2D04-417F-C040-A074-2A92CED5432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09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73E53-EF3E-4743-B4DC-131044726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45F25-AE1A-504E-99D8-98E320B70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87CE7-B37E-AA4B-8576-428E5E2B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F99A-DB1F-A94C-B977-2E895928443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80FFF-EE48-FE46-8BB3-DE7E156E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EF948-BCE7-A84B-A8DB-637C7F42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2D04-417F-C040-A074-2A92CED5432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5836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906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BA99-563E-AA4F-A540-C060B8456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08B70-59D6-EE41-8F6C-ED8F8E5F4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96618-BF83-A94D-AB75-DD82386F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F99A-DB1F-A94C-B977-2E895928443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77E35-103B-1842-BA6D-B228A193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ABBBA-D443-B646-972A-9C4B3F91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2D04-417F-C040-A074-2A92CED5432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917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6D49-C6DC-E542-88DA-1940CB6A4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5EA7C-38BC-4E43-9BD6-B21DB350F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7694C-52D8-AC49-B33F-142898EA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F99A-DB1F-A94C-B977-2E895928443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FF3B1-E0E0-EF4D-B42E-DC8DA5D5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61135-B880-E246-8B12-2ADBF8B7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2D04-417F-C040-A074-2A92CED5432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711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3974-266C-6D4B-9BCB-8BA7C33B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9854-D52F-BE4F-A491-B6848F9B0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CD36F-8F08-8E4A-9BDC-4C684D07A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A0DA6-D7E1-8649-9197-8CFA9040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F99A-DB1F-A94C-B977-2E895928443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CEF99-0859-FA41-B35C-5BAC08548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AAA10-3D57-1241-A796-1498692C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2D04-417F-C040-A074-2A92CED5432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835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07AC-F8B8-6B48-BEC5-1E6909C6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C9CAB-E1C1-1942-A1A9-0A8043DA4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75AE2-8535-1243-9527-B76F513F1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0B980-38CA-C842-AB58-73E9B6303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6C384-8954-264F-9F07-45EF4F86A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03067-45C3-B24E-8CB9-3A43DF9A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F99A-DB1F-A94C-B977-2E895928443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965D2-3207-BE4C-B6B4-CEBAA977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6415A-1796-4D41-9097-D5A9D7ED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2D04-417F-C040-A074-2A92CED5432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23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453E-7BC6-9649-AD8D-6CF0E6DA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1C631-446D-EB48-9071-1AF9D855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F99A-DB1F-A94C-B977-2E895928443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6B2B6-3565-AD47-BF96-1F95766B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380D9-92D0-AD48-A0FE-19491F92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2D04-417F-C040-A074-2A92CED5432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616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68048-50ED-C347-AA07-47979986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F99A-DB1F-A94C-B977-2E895928443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A74DE-14DE-E54C-BCBD-7D96C020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73416-9290-564C-98CB-FC23C625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2D04-417F-C040-A074-2A92CED5432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995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1B62-27EA-2D4C-B6FC-DF0817C1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60888-48E6-314B-B62F-8C4AD6B1C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F4B54-CE34-784C-B6A1-E2DEFD918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2D1B3-9C61-D944-855A-0904799E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F99A-DB1F-A94C-B977-2E895928443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B9AE5-D2BC-0D48-81BF-3E9FFA00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D6728-C750-2142-97AD-5F30604A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2D04-417F-C040-A074-2A92CED5432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344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B643-66DD-BE48-87B6-C39B4AAA2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46CEF-ED4F-D44A-B5A8-AE1B6554A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B90FB-C34A-AF42-BFF0-57310F556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31001-2A6E-3644-8676-8CBB47BA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F99A-DB1F-A94C-B977-2E895928443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44532-318C-1245-B95A-8B672BB1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39A5B-7A46-0947-A244-3430FC45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2D04-417F-C040-A074-2A92CED5432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584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9C5CE-F9E0-514C-81AA-7E91D6BF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8BF86-7082-FC40-832E-62323F84A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D7F29-B47E-FE4D-971C-237E0FBCB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0F99A-DB1F-A94C-B977-2E895928443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3B52E-19AB-B547-A18A-A1BC0D949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91C0-2827-6242-9B48-9822B502B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C2D04-417F-C040-A074-2A92CED5432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756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9F834A-5A4A-8D42-9392-D23173E64392}"/>
              </a:ext>
            </a:extLst>
          </p:cNvPr>
          <p:cNvGrpSpPr/>
          <p:nvPr/>
        </p:nvGrpSpPr>
        <p:grpSpPr>
          <a:xfrm>
            <a:off x="2560467" y="585601"/>
            <a:ext cx="7071066" cy="5673569"/>
            <a:chOff x="1920350" y="439200"/>
            <a:chExt cx="5303300" cy="425517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86A2D3F-04D5-5448-BB30-7C564DF0F7ED}"/>
                </a:ext>
              </a:extLst>
            </p:cNvPr>
            <p:cNvGrpSpPr/>
            <p:nvPr/>
          </p:nvGrpSpPr>
          <p:grpSpPr>
            <a:xfrm>
              <a:off x="1920350" y="439200"/>
              <a:ext cx="5303300" cy="3391095"/>
              <a:chOff x="1920350" y="995560"/>
              <a:chExt cx="5303300" cy="339109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9E18EAE-803A-BA42-BEF9-385B34862A17}"/>
                  </a:ext>
                </a:extLst>
              </p:cNvPr>
              <p:cNvGrpSpPr/>
              <p:nvPr/>
            </p:nvGrpSpPr>
            <p:grpSpPr>
              <a:xfrm>
                <a:off x="2050850" y="1556701"/>
                <a:ext cx="4974500" cy="2829954"/>
                <a:chOff x="1299525" y="1003307"/>
                <a:chExt cx="4974500" cy="2829954"/>
              </a:xfrm>
            </p:grpSpPr>
            <p:sp>
              <p:nvSpPr>
                <p:cNvPr id="137" name="Google Shape;137;p16"/>
                <p:cNvSpPr/>
                <p:nvPr/>
              </p:nvSpPr>
              <p:spPr>
                <a:xfrm>
                  <a:off x="1299525" y="1453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8" name="Google Shape;138;p16"/>
                <p:cNvSpPr/>
                <p:nvPr/>
              </p:nvSpPr>
              <p:spPr>
                <a:xfrm>
                  <a:off x="1299525" y="21724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9" name="Google Shape;139;p16"/>
                <p:cNvSpPr/>
                <p:nvPr/>
              </p:nvSpPr>
              <p:spPr>
                <a:xfrm>
                  <a:off x="1299525" y="2890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grpSp>
              <p:nvGrpSpPr>
                <p:cNvPr id="140" name="Google Shape;140;p16"/>
                <p:cNvGrpSpPr/>
                <p:nvPr/>
              </p:nvGrpSpPr>
              <p:grpSpPr>
                <a:xfrm>
                  <a:off x="3522106" y="100330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1" name="Google Shape;141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42" name="Google Shape;142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143" name="Google Shape;143;p16"/>
                <p:cNvGrpSpPr/>
                <p:nvPr/>
              </p:nvGrpSpPr>
              <p:grpSpPr>
                <a:xfrm>
                  <a:off x="3522106" y="174643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4" name="Google Shape;144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45" name="Google Shape;145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146" name="Google Shape;146;p16"/>
                <p:cNvGrpSpPr/>
                <p:nvPr/>
              </p:nvGrpSpPr>
              <p:grpSpPr>
                <a:xfrm>
                  <a:off x="3522106" y="248955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7" name="Google Shape;147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48" name="Google Shape;148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149" name="Google Shape;149;p16"/>
                <p:cNvGrpSpPr/>
                <p:nvPr/>
              </p:nvGrpSpPr>
              <p:grpSpPr>
                <a:xfrm>
                  <a:off x="3522106" y="323268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0" name="Google Shape;150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51" name="Google Shape;151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152" name="Google Shape;152;p16"/>
                <p:cNvGrpSpPr/>
                <p:nvPr/>
              </p:nvGrpSpPr>
              <p:grpSpPr>
                <a:xfrm>
                  <a:off x="5673456" y="2172469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3" name="Google Shape;153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54" name="Google Shape;154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cxnSp>
              <p:nvCxnSpPr>
                <p:cNvPr id="155" name="Google Shape;155;p16"/>
                <p:cNvCxnSpPr>
                  <a:stCxn id="137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45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6" name="Google Shape;156;p16"/>
                <p:cNvCxnSpPr>
                  <a:stCxn id="137" idx="6"/>
                  <a:endCxn id="144" idx="2"/>
                </p:cNvCxnSpPr>
                <p:nvPr/>
              </p:nvCxnSpPr>
              <p:spPr>
                <a:xfrm>
                  <a:off x="1900125" y="1754250"/>
                  <a:ext cx="1622100" cy="292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7" name="Google Shape;157;p16"/>
                <p:cNvCxnSpPr>
                  <a:stCxn id="138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8" name="Google Shape;158;p16"/>
                <p:cNvCxnSpPr>
                  <a:stCxn id="137" idx="6"/>
                  <a:endCxn id="150" idx="2"/>
                </p:cNvCxnSpPr>
                <p:nvPr/>
              </p:nvCxnSpPr>
              <p:spPr>
                <a:xfrm>
                  <a:off x="1900125" y="1754250"/>
                  <a:ext cx="1622100" cy="1778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9" name="Google Shape;159;p16"/>
                <p:cNvCxnSpPr>
                  <a:stCxn id="138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0" name="Google Shape;160;p16"/>
                <p:cNvCxnSpPr>
                  <a:stCxn id="138" idx="6"/>
                  <a:endCxn id="150" idx="2"/>
                </p:cNvCxnSpPr>
                <p:nvPr/>
              </p:nvCxnSpPr>
              <p:spPr>
                <a:xfrm>
                  <a:off x="1900125" y="2472750"/>
                  <a:ext cx="16221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1" name="Google Shape;161;p16"/>
                <p:cNvCxnSpPr>
                  <a:stCxn id="139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88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2" name="Google Shape;162;p16"/>
                <p:cNvCxnSpPr>
                  <a:stCxn id="139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1144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3" name="Google Shape;163;p16"/>
                <p:cNvCxnSpPr>
                  <a:stCxn id="139" idx="6"/>
                  <a:endCxn id="150" idx="2"/>
                </p:cNvCxnSpPr>
                <p:nvPr/>
              </p:nvCxnSpPr>
              <p:spPr>
                <a:xfrm>
                  <a:off x="1900125" y="3191250"/>
                  <a:ext cx="1622100" cy="341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4" name="Google Shape;164;p16"/>
                <p:cNvCxnSpPr>
                  <a:stCxn id="139" idx="6"/>
                  <a:endCxn id="147" idx="2"/>
                </p:cNvCxnSpPr>
                <p:nvPr/>
              </p:nvCxnSpPr>
              <p:spPr>
                <a:xfrm rot="10800000" flipH="1">
                  <a:off x="1900125" y="2789850"/>
                  <a:ext cx="1622100" cy="40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5" name="Google Shape;165;p16"/>
                <p:cNvCxnSpPr>
                  <a:stCxn id="138" idx="6"/>
                  <a:endCxn id="147" idx="2"/>
                </p:cNvCxnSpPr>
                <p:nvPr/>
              </p:nvCxnSpPr>
              <p:spPr>
                <a:xfrm>
                  <a:off x="1900125" y="2472750"/>
                  <a:ext cx="16221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6" name="Google Shape;166;p16"/>
                <p:cNvCxnSpPr>
                  <a:stCxn id="137" idx="6"/>
                  <a:endCxn id="147" idx="2"/>
                </p:cNvCxnSpPr>
                <p:nvPr/>
              </p:nvCxnSpPr>
              <p:spPr>
                <a:xfrm>
                  <a:off x="1900125" y="1754250"/>
                  <a:ext cx="1622100" cy="10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7" name="Google Shape;167;p16"/>
                <p:cNvCxnSpPr>
                  <a:stCxn id="142" idx="2"/>
                  <a:endCxn id="153" idx="2"/>
                </p:cNvCxnSpPr>
                <p:nvPr/>
              </p:nvCxnSpPr>
              <p:spPr>
                <a:xfrm>
                  <a:off x="4122675" y="1303596"/>
                  <a:ext cx="15507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8" name="Google Shape;168;p16"/>
                <p:cNvCxnSpPr>
                  <a:stCxn id="145" idx="2"/>
                  <a:endCxn id="153" idx="2"/>
                </p:cNvCxnSpPr>
                <p:nvPr/>
              </p:nvCxnSpPr>
              <p:spPr>
                <a:xfrm>
                  <a:off x="4122675" y="2046721"/>
                  <a:ext cx="15507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9" name="Google Shape;169;p16"/>
                <p:cNvCxnSpPr>
                  <a:stCxn id="148" idx="2"/>
                  <a:endCxn id="153" idx="2"/>
                </p:cNvCxnSpPr>
                <p:nvPr/>
              </p:nvCxnSpPr>
              <p:spPr>
                <a:xfrm rot="10800000" flipH="1">
                  <a:off x="4122675" y="2472746"/>
                  <a:ext cx="15507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70" name="Google Shape;170;p16"/>
                <p:cNvCxnSpPr>
                  <a:stCxn id="151" idx="2"/>
                  <a:endCxn id="153" idx="2"/>
                </p:cNvCxnSpPr>
                <p:nvPr/>
              </p:nvCxnSpPr>
              <p:spPr>
                <a:xfrm rot="10800000" flipH="1">
                  <a:off x="4122675" y="2472771"/>
                  <a:ext cx="15507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DA32345-B4D5-7347-AECA-C2847E81B095}"/>
                  </a:ext>
                </a:extLst>
              </p:cNvPr>
              <p:cNvGrpSpPr/>
              <p:nvPr/>
            </p:nvGrpSpPr>
            <p:grpSpPr>
              <a:xfrm>
                <a:off x="2177414" y="2161326"/>
                <a:ext cx="347472" cy="1698734"/>
                <a:chOff x="2177414" y="2161326"/>
                <a:chExt cx="347472" cy="1698734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4F41CB7-4054-7F44-A4C4-70FB5AEC59AE}"/>
                    </a:ext>
                  </a:extLst>
                </p:cNvPr>
                <p:cNvSpPr txBox="1"/>
                <p:nvPr/>
              </p:nvSpPr>
              <p:spPr>
                <a:xfrm>
                  <a:off x="2177414" y="2161326"/>
                  <a:ext cx="34747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600" b="1" dirty="0"/>
                    <a:t>-3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5BC0FD6-5F45-AA48-8718-D8BE6B8802B9}"/>
                    </a:ext>
                  </a:extLst>
                </p:cNvPr>
                <p:cNvSpPr txBox="1"/>
                <p:nvPr/>
              </p:nvSpPr>
              <p:spPr>
                <a:xfrm>
                  <a:off x="2177414" y="2900405"/>
                  <a:ext cx="34747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600" b="1" dirty="0"/>
                    <a:t>1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1A707C1-180B-BB47-A377-EBF55BF210B9}"/>
                    </a:ext>
                  </a:extLst>
                </p:cNvPr>
                <p:cNvSpPr txBox="1"/>
                <p:nvPr/>
              </p:nvSpPr>
              <p:spPr>
                <a:xfrm>
                  <a:off x="2177414" y="3606144"/>
                  <a:ext cx="34747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600" b="1" dirty="0"/>
                    <a:t>5</a:t>
                  </a: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695173-6211-2145-9967-72CE080A1A6D}"/>
                  </a:ext>
                </a:extLst>
              </p:cNvPr>
              <p:cNvSpPr txBox="1"/>
              <p:nvPr/>
            </p:nvSpPr>
            <p:spPr>
              <a:xfrm>
                <a:off x="3125335" y="2473509"/>
                <a:ext cx="3474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/>
                  <a:t>-6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136B1CB-DB3C-A749-91A4-DA24CE1B5742}"/>
                  </a:ext>
                </a:extLst>
              </p:cNvPr>
              <p:cNvSpPr txBox="1"/>
              <p:nvPr/>
            </p:nvSpPr>
            <p:spPr>
              <a:xfrm>
                <a:off x="3125335" y="2858650"/>
                <a:ext cx="3474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/>
                  <a:t>3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AC9D4E5-82EC-7542-B1DA-C796996DC377}"/>
                  </a:ext>
                </a:extLst>
              </p:cNvPr>
              <p:cNvSpPr txBox="1"/>
              <p:nvPr/>
            </p:nvSpPr>
            <p:spPr>
              <a:xfrm>
                <a:off x="3059413" y="3366531"/>
                <a:ext cx="41339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/>
                  <a:t>-4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1248142-9302-8345-B045-78BD44EDD413}"/>
                  </a:ext>
                </a:extLst>
              </p:cNvPr>
              <p:cNvSpPr txBox="1"/>
              <p:nvPr/>
            </p:nvSpPr>
            <p:spPr>
              <a:xfrm>
                <a:off x="4273263" y="3213984"/>
                <a:ext cx="3474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/>
                  <a:t>0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7787232E-1ADD-8B41-93F9-7208EE404ABF}"/>
                  </a:ext>
                </a:extLst>
              </p:cNvPr>
              <p:cNvGrpSpPr/>
              <p:nvPr/>
            </p:nvGrpSpPr>
            <p:grpSpPr>
              <a:xfrm>
                <a:off x="1920350" y="995560"/>
                <a:ext cx="5303300" cy="381700"/>
                <a:chOff x="1920350" y="756844"/>
                <a:chExt cx="5303300" cy="381700"/>
              </a:xfrm>
            </p:grpSpPr>
            <p:sp>
              <p:nvSpPr>
                <p:cNvPr id="57" name="Google Shape;171;p16">
                  <a:extLst>
                    <a:ext uri="{FF2B5EF4-FFF2-40B4-BE49-F238E27FC236}">
                      <a16:creationId xmlns:a16="http://schemas.microsoft.com/office/drawing/2014/main" id="{87804E8C-FEC3-1C44-8736-F44241993893}"/>
                    </a:ext>
                  </a:extLst>
                </p:cNvPr>
                <p:cNvSpPr txBox="1"/>
                <p:nvPr/>
              </p:nvSpPr>
              <p:spPr>
                <a:xfrm>
                  <a:off x="1920350" y="781544"/>
                  <a:ext cx="8616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/>
                  <a:r>
                    <a:rPr lang="en" sz="2267" b="1" dirty="0">
                      <a:solidFill>
                        <a:srgbClr val="ECCC24"/>
                      </a:solidFill>
                    </a:rPr>
                    <a:t>Input</a:t>
                  </a:r>
                  <a:endParaRPr sz="2267" b="1" dirty="0">
                    <a:solidFill>
                      <a:srgbClr val="ECCC24"/>
                    </a:solidFill>
                  </a:endParaRPr>
                </a:p>
              </p:txBody>
            </p:sp>
            <p:sp>
              <p:nvSpPr>
                <p:cNvPr id="58" name="Google Shape;172;p16">
                  <a:extLst>
                    <a:ext uri="{FF2B5EF4-FFF2-40B4-BE49-F238E27FC236}">
                      <a16:creationId xmlns:a16="http://schemas.microsoft.com/office/drawing/2014/main" id="{08ABC277-ECA9-254D-A8DB-03C40439F9D9}"/>
                    </a:ext>
                  </a:extLst>
                </p:cNvPr>
                <p:cNvSpPr txBox="1"/>
                <p:nvPr/>
              </p:nvSpPr>
              <p:spPr>
                <a:xfrm>
                  <a:off x="4075113" y="7568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/>
                  <a:r>
                    <a:rPr lang="en" sz="2267" b="1" dirty="0">
                      <a:solidFill>
                        <a:srgbClr val="45818E"/>
                      </a:solidFill>
                    </a:rPr>
                    <a:t>Hidden</a:t>
                  </a:r>
                  <a:endParaRPr sz="2267" b="1" dirty="0">
                    <a:solidFill>
                      <a:srgbClr val="45818E"/>
                    </a:solidFill>
                  </a:endParaRPr>
                </a:p>
              </p:txBody>
            </p:sp>
            <p:sp>
              <p:nvSpPr>
                <p:cNvPr id="59" name="Google Shape;173;p16">
                  <a:extLst>
                    <a:ext uri="{FF2B5EF4-FFF2-40B4-BE49-F238E27FC236}">
                      <a16:creationId xmlns:a16="http://schemas.microsoft.com/office/drawing/2014/main" id="{0A076C4B-32AB-964A-AF25-7B0B9E382256}"/>
                    </a:ext>
                  </a:extLst>
                </p:cNvPr>
                <p:cNvSpPr txBox="1"/>
                <p:nvPr/>
              </p:nvSpPr>
              <p:spPr>
                <a:xfrm>
                  <a:off x="6226450" y="7815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/>
                  <a:r>
                    <a:rPr lang="en" sz="2267" b="1">
                      <a:solidFill>
                        <a:srgbClr val="6AA84F"/>
                      </a:solidFill>
                    </a:rPr>
                    <a:t>Output</a:t>
                  </a:r>
                  <a:endParaRPr sz="2267" b="1">
                    <a:solidFill>
                      <a:srgbClr val="6AA84F"/>
                    </a:solidFill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D1C050E5-B8F9-7E47-8AB7-D5AEADE4319B}"/>
                      </a:ext>
                    </a:extLst>
                  </p:cNvPr>
                  <p:cNvSpPr txBox="1"/>
                  <p:nvPr/>
                </p:nvSpPr>
                <p:spPr>
                  <a:xfrm>
                    <a:off x="4270001" y="2851141"/>
                    <a:ext cx="673473" cy="2230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33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33" b="1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1333" b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1333" b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1333" b="1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en-DE" sz="1333" b="1" dirty="0"/>
                  </a:p>
                </p:txBody>
              </p:sp>
            </mc:Choice>
            <mc:Fallback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D1C050E5-B8F9-7E47-8AB7-D5AEADE431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0001" y="2851141"/>
                    <a:ext cx="673473" cy="22309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937A95CB-1C8E-0C4A-8BF2-6B7A56926DBA}"/>
                </a:ext>
              </a:extLst>
            </p:cNvPr>
            <p:cNvGrpSpPr/>
            <p:nvPr/>
          </p:nvGrpSpPr>
          <p:grpSpPr>
            <a:xfrm>
              <a:off x="2747164" y="3974256"/>
              <a:ext cx="4165467" cy="720121"/>
              <a:chOff x="2747164" y="3974256"/>
              <a:chExt cx="4165467" cy="72012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AD82E5AE-DCA5-584A-AF49-069EE004F463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164" y="4383138"/>
                    <a:ext cx="4165467" cy="3112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133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𝐢𝐧</m:t>
                              </m:r>
                            </m:sub>
                            <m:sup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)∗</m:t>
                          </m:r>
                          <m:d>
                            <m:dPr>
                              <m:ctrlPr>
                                <a:rPr lang="en-US" sz="2133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33" b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33" b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133" b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+(−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sz="2133" b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DE" sz="2133" b="1" dirty="0"/>
                  </a:p>
                </p:txBody>
              </p:sp>
            </mc:Choice>
            <mc:Fallback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AD82E5AE-DCA5-584A-AF49-069EE004F4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164" y="4383138"/>
                    <a:ext cx="4165467" cy="31123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142" t="-3030" b="-27273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FD08813A-793D-2B49-971A-B96EC12EC827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164" y="3974256"/>
                    <a:ext cx="3524572" cy="3112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2133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𝐢𝐧</m:t>
                            </m:r>
                          </m:sub>
                          <m:sup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2133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133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𝟏𝟑</m:t>
                            </m:r>
                          </m:sub>
                        </m:sSub>
                        <m:sSup>
                          <m:sSupPr>
                            <m:ctrlPr>
                              <a:rPr lang="en-US" sz="2133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133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133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𝟐𝟑</m:t>
                            </m:r>
                          </m:sub>
                        </m:sSub>
                        <m:sSup>
                          <m:sSupPr>
                            <m:ctrlPr>
                              <a:rPr lang="en-US" sz="2133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a14:m>
                    <a:r>
                      <a:rPr lang="en-DE" sz="2133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en-US" sz="2133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133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𝟑𝟑</m:t>
                            </m:r>
                          </m:sub>
                        </m:sSub>
                        <m:sSup>
                          <m:sSupPr>
                            <m:ctrlPr>
                              <a:rPr lang="en-US" sz="2133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a14:m>
                    <a:r>
                      <a:rPr lang="en-DE" sz="2133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en-US" sz="2133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133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endParaRPr lang="en-DE" sz="2133" b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FD08813A-793D-2B49-971A-B96EC12EC8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164" y="3974256"/>
                    <a:ext cx="3524572" cy="31123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48" t="-3030" r="-270" b="-39394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8593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charrakh</dc:creator>
  <cp:lastModifiedBy>omid charrakh</cp:lastModifiedBy>
  <cp:revision>1</cp:revision>
  <dcterms:created xsi:type="dcterms:W3CDTF">2021-01-17T15:28:15Z</dcterms:created>
  <dcterms:modified xsi:type="dcterms:W3CDTF">2021-01-17T15:28:50Z</dcterms:modified>
</cp:coreProperties>
</file>