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B924-19A8-1E47-9AC4-5E38D15C557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ABA3-9909-3F4D-9156-E1CE60EE7A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140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1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46C-AB70-CB41-BC80-29E336943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2B57-9FDD-3644-87A9-A4BDBAA5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3B5-4FB7-3E41-8246-04406F06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8799-CACB-F346-A2FC-734A47E8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98D4-C030-5C42-AACC-53C2875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B20-6860-E44F-89E3-3552E6A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24D0-4103-2E4A-A981-7E54A12E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2E91-CD95-D144-8A6D-6D83957A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1E03-5FF8-424E-AFA0-913091C0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2F10-F13C-A84D-8061-DBDFEF92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1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F3811-72E4-A840-B466-627294087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6937-E33E-3D42-BC21-0869B34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D672-09C5-6C4A-9217-8AC088B5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279C-A2A3-8143-A10C-E493DDFF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79B5-4840-5348-A5B1-E12FBDC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87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0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2B76-BC83-FB47-87C1-5EFE59B7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66A5-CE81-A940-9926-99F665CC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FDA5-9C07-754E-893B-E87954A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E9B6-7309-F949-A5BF-93CAA1CB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A339-A8C3-0748-82FA-69D7A8D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8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1F7B-D180-364F-8D76-96415481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0ED5-A542-244E-AD9C-944E05C8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1E69-7849-634B-A2B6-4E7B30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06B7-7A89-0742-92B4-0C545B23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81CB-DE33-754D-9514-87E1F7A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84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6610-B3F5-EC41-BF0C-2EFC1B76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CFAC-7FEE-004B-9A41-B17422F4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E1990-5C1E-DF41-973C-B938F29B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12A8-08E3-9D47-B407-60E6AC44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EFFF-4E6C-A942-930D-6E93FBBF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7423-CD79-A142-B83A-751F57CF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34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B41C-AC75-A64C-8927-8D02B250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BD545-A77A-8C49-B953-63879EF7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9697-BE89-B145-947D-667F0AB3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1A680-CD31-EB4B-90FE-D9084997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29552-EF40-E04D-801D-8207C0812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56E24-A4B4-6748-96D9-8E87DA6C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565F-DC74-7740-BCAF-219315D6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DE0BE-8AFA-A74D-B553-EC32F2C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82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1BD-D78C-4F46-8359-2046DCE1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76B8-C1C6-C74E-8DA8-244230AA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DA8A-9FF3-D942-B9B3-59570C9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99C4-B233-B845-A31F-B78CE9D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82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E368-0B1C-8B47-B0F8-17D1EF32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80C71-6FDF-BD4C-92BE-B0F53AEE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D134-8468-7343-999C-82A21E98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04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ADC8-BA27-E442-9419-CBB56E7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4C5B-5DA2-844B-A9B2-8FE3D776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C8B9-8CE7-8844-966D-D0D37E64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29A4-FDC6-584A-BD85-A2B36B7F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787-C3A5-7449-83AB-49AAEB19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9B474-B46D-2D42-B06D-B189FFD3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12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0E2-42DF-8748-96BF-295563A3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6E787-579F-DE44-8DCB-9963F376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388F4-924A-D746-870F-A56B6EA3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844A-3523-EE49-B1BA-B731D0D9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579A7-661C-AE4F-B04D-C6972E3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CEC6-72EA-4045-8318-923A0281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1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61526-0D53-7F48-846D-97D86429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E38E-02DB-C340-B354-06104552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3B90-F236-E846-A058-2DD575C0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051A-251C-5048-BDE4-315C27B46665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B774-25CD-BE48-91CA-70A67B2F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3738-20EB-2F49-B4C7-1A763DE27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03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60C12F-9AB1-F444-B74E-1751FE4BABBE}"/>
              </a:ext>
            </a:extLst>
          </p:cNvPr>
          <p:cNvGrpSpPr/>
          <p:nvPr/>
        </p:nvGrpSpPr>
        <p:grpSpPr>
          <a:xfrm>
            <a:off x="2560467" y="585601"/>
            <a:ext cx="7071067" cy="5673569"/>
            <a:chOff x="1920350" y="439200"/>
            <a:chExt cx="5303300" cy="42551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061420-D454-8441-B17D-7B4A62548360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E41454-83D3-6845-AE78-1ADBD9EE479F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698734"/>
                <a:chOff x="2177414" y="2161326"/>
                <a:chExt cx="347472" cy="169873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FBF59A-0B56-B646-9C49-E9B2B694F05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686245-B1DF-6549-9756-29A19E038170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6AAF28-EDB5-2A49-A38D-37A13A1FE2EB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73EE32-A0CC-984F-8ECC-A86EB8D3BBAC}"/>
                  </a:ext>
                </a:extLst>
              </p:cNvPr>
              <p:cNvSpPr txBox="1"/>
              <p:nvPr/>
            </p:nvSpPr>
            <p:spPr>
              <a:xfrm>
                <a:off x="3093539" y="2666791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F55893-BB0A-6C41-8068-6B19FFCBD848}"/>
                  </a:ext>
                </a:extLst>
              </p:cNvPr>
              <p:cNvSpPr txBox="1"/>
              <p:nvPr/>
            </p:nvSpPr>
            <p:spPr>
              <a:xfrm>
                <a:off x="3093539" y="3178974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105DA92-F5DA-0B42-9EA6-5C1B9764157B}"/>
                  </a:ext>
                </a:extLst>
              </p:cNvPr>
              <p:cNvSpPr txBox="1"/>
              <p:nvPr/>
            </p:nvSpPr>
            <p:spPr>
              <a:xfrm>
                <a:off x="3027617" y="3649986"/>
                <a:ext cx="413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1E45AC-1E15-5E47-823E-ED9FAD5F186A}"/>
                  </a:ext>
                </a:extLst>
              </p:cNvPr>
              <p:cNvSpPr txBox="1"/>
              <p:nvPr/>
            </p:nvSpPr>
            <p:spPr>
              <a:xfrm>
                <a:off x="4273263" y="3938605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7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85F7348-F254-6745-A1AA-375B0964813E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EF345228-FB5D-504A-B782-740A3FBFAC08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A58D05FE-0E06-C148-9AA0-CCD0016B3C50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5CCB4ECE-EE8B-ED45-8A7E-5D6F0D0824A4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3576013"/>
                    <a:ext cx="600482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333" b="1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3576013"/>
                    <a:ext cx="600482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96472A-0B51-8342-BF72-74EE657AF908}"/>
                </a:ext>
              </a:extLst>
            </p:cNvPr>
            <p:cNvGrpSpPr/>
            <p:nvPr/>
          </p:nvGrpSpPr>
          <p:grpSpPr>
            <a:xfrm>
              <a:off x="2747164" y="3974256"/>
              <a:ext cx="3841677" cy="720121"/>
              <a:chOff x="2747164" y="3974256"/>
              <a:chExt cx="3841677" cy="7201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841677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841677" cy="3112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38" t="-303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4571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𝟑𝟒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endParaRPr lang="en-DE" sz="2133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4571" cy="3112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48" t="-3030" r="-270" b="-3939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25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2021-01-17T15:28:15Z</dcterms:created>
  <dcterms:modified xsi:type="dcterms:W3CDTF">2021-01-17T15:29:04Z</dcterms:modified>
</cp:coreProperties>
</file>