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1180-6DB5-3549-98B1-DDBD179ED41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53B6-3221-D440-9E13-2D8627F275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591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07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C2E3-A35A-C746-A22E-74AD8E4CD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EC36-D760-DA43-AD55-4CDE49FAA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3EC5-5806-FB41-B5B8-7EEEF437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67194-C222-2743-B772-B5AF0A03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7AF3-B68F-1D43-9D47-BF6A7D6A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564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8A27-AD03-4048-AAA7-8C0F56A3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E01C0-52A0-1848-8306-BDEF2CA4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AFFA-56F1-F442-9267-4BE0B301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F3B87-61E5-8B4C-BD2E-4BE11E5A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01A4-F246-7846-AAB9-EDAE6C2C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539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2784C-F63D-524D-8B21-CDD0A8978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2B7BC-880A-174A-A3B4-305F4556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6197-0401-1249-98B3-DFFE3237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FDFC-583A-BB4D-803D-722A3D57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D0660-3BE4-8C45-AB50-A6E8604E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84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073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23C1-BCE0-724B-8A47-079924D8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253D-4FD8-E449-BC62-536DC2C5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3D84-D4BA-BA45-A5DB-AC2CE6D1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48E8-5C71-D24D-BFA0-FE6D94AE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295C4-122C-834C-A13C-26B594BF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401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5567-715E-004B-A713-DACFF1BA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787C3-6BE1-5F49-9CB5-DDB440862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4DF9-511E-F042-A0BB-ED0D87A9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FEA92-BFDD-2B4D-A107-7FCC0D63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7FBFA-319D-2F48-8A7D-366A3B65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5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D870-AE5F-2D44-898E-F659813D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D465-2141-1342-90EF-DA3E247BC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06868-6B76-2E4E-9C0A-DC5BACEC1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B9E0-8CD2-4D42-AB80-E9345F88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99555-CA98-2646-8E4E-6B4A9ED2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84B26-AFC3-9943-929B-4B5D5EA4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625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BFD3-57B4-A342-9F9E-FDE9B0D6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4E4D-EE5F-EB42-86A5-77D2F931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1FB79-9A68-2A47-8F27-98423C0E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AF3C0-7740-C047-8B08-8FE35281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74997-1582-8140-95FC-C62F81716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C165C-763E-8540-96CB-BE8EA44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1105D-8F48-D040-9B37-0236BA66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1972A-33E7-E84C-92D2-24AA637A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550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650B-FD97-424A-9945-9FD88C30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C1D4E-C372-FC43-9296-0DEC9F23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55B01-CC4A-2046-8FD7-B5314D0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AD4DC-9216-D04F-BBC4-FAC9CF6A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886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061D8-9C3C-7C4C-AFE7-007F71E4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CCA05-8226-2644-A3BB-108F4AD4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3C1AC-1BB4-CE48-8837-F714FFBB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228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AD43-26E8-8748-B4CD-1E523CCA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95A9-B10E-E347-892E-B4520CB7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76C07-4D75-4E41-8AB1-3B2059555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7B08-E730-AE40-A316-5F4A55D2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6101-A8AB-D049-9372-C64BF022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A4A96-94E7-C54A-952B-22AB6635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210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18D1-185E-2D46-9390-1CF80D35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62D38-5FB3-5B47-9F7A-3E15812FF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586B-84CB-3441-A282-D563C55DB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4E1E4-4CB5-5044-84F1-294445C3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21668-9C83-5F47-BAC7-096F20B3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AA6B-2A91-0943-84FB-81D4F6F0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01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9E19F-3ABE-FE4C-ACD2-46567C7D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ACB65-6E76-4B42-9FB8-1DF1FBCDE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A5FB1-7CD4-9E4A-9B8E-DD0A2C64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B5941-E1E3-9644-9609-C1606AB08DDC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8B4F-C17C-C948-A3C6-BDCA4E2E0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73B1-0D41-7B48-A0AA-AD0E31723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73FBB-0E69-F14D-9035-4F61B5B1D87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3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12BB2E-E9B0-F64D-BA06-D577320EB9C0}"/>
              </a:ext>
            </a:extLst>
          </p:cNvPr>
          <p:cNvGrpSpPr/>
          <p:nvPr/>
        </p:nvGrpSpPr>
        <p:grpSpPr>
          <a:xfrm>
            <a:off x="2560467" y="585600"/>
            <a:ext cx="7071067" cy="5373853"/>
            <a:chOff x="1920350" y="439200"/>
            <a:chExt cx="5303300" cy="4030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DDD92C-DCF2-B940-A749-D17019BFE275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6AFD8BA-4F0E-A34B-8CCB-A0A206C2B5EC}"/>
                  </a:ext>
                </a:extLst>
              </p:cNvPr>
              <p:cNvGrpSpPr/>
              <p:nvPr/>
            </p:nvGrpSpPr>
            <p:grpSpPr>
              <a:xfrm>
                <a:off x="4507993" y="1694382"/>
                <a:ext cx="442118" cy="2478025"/>
                <a:chOff x="4507993" y="1694382"/>
                <a:chExt cx="442118" cy="2478025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F8C4778-1239-8049-86C7-5D40276746D8}"/>
                    </a:ext>
                  </a:extLst>
                </p:cNvPr>
                <p:cNvSpPr txBox="1"/>
                <p:nvPr/>
              </p:nvSpPr>
              <p:spPr>
                <a:xfrm>
                  <a:off x="4507993" y="1694382"/>
                  <a:ext cx="429767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/>
                    <a:t>0.05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4ED612-4084-854B-8A84-4722C503B0C1}"/>
                    </a:ext>
                  </a:extLst>
                </p:cNvPr>
                <p:cNvSpPr txBox="1"/>
                <p:nvPr/>
              </p:nvSpPr>
              <p:spPr>
                <a:xfrm>
                  <a:off x="4514652" y="3230194"/>
                  <a:ext cx="428769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/>
                    <a:t>0.50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2D2E7BF-1724-0847-8605-49FB2E085C89}"/>
                    </a:ext>
                  </a:extLst>
                </p:cNvPr>
                <p:cNvSpPr txBox="1"/>
                <p:nvPr/>
              </p:nvSpPr>
              <p:spPr>
                <a:xfrm>
                  <a:off x="4507993" y="2479101"/>
                  <a:ext cx="431990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/>
                    <a:t>0.88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6EAB93B-B13D-7446-9A7B-41464CCFAC72}"/>
                    </a:ext>
                  </a:extLst>
                </p:cNvPr>
                <p:cNvSpPr txBox="1"/>
                <p:nvPr/>
              </p:nvSpPr>
              <p:spPr>
                <a:xfrm>
                  <a:off x="4514652" y="3949316"/>
                  <a:ext cx="435459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333" b="1" dirty="0"/>
                    <a:t>0.99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ACB1BC-2767-5547-A3A3-8292056BAB84}"/>
                  </a:ext>
                </a:extLst>
              </p:cNvPr>
              <p:cNvSpPr txBox="1"/>
              <p:nvPr/>
            </p:nvSpPr>
            <p:spPr>
              <a:xfrm>
                <a:off x="5375029" y="2078008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F39DE3-6EE9-9E4B-8A6E-C779ACC1E584}"/>
                  </a:ext>
                </a:extLst>
              </p:cNvPr>
              <p:cNvSpPr txBox="1"/>
              <p:nvPr/>
            </p:nvSpPr>
            <p:spPr>
              <a:xfrm>
                <a:off x="5290511" y="2525285"/>
                <a:ext cx="43199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-12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5D1A626-2487-E242-8288-D7438ADC1523}"/>
                  </a:ext>
                </a:extLst>
              </p:cNvPr>
              <p:cNvSpPr txBox="1"/>
              <p:nvPr/>
            </p:nvSpPr>
            <p:spPr>
              <a:xfrm>
                <a:off x="5332770" y="2959632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8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456560D-33B9-8149-858B-0DBBE6EAF3B7}"/>
                  </a:ext>
                </a:extLst>
              </p:cNvPr>
              <p:cNvSpPr txBox="1"/>
              <p:nvPr/>
            </p:nvSpPr>
            <p:spPr>
              <a:xfrm>
                <a:off x="5332770" y="3409323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1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ED30D4F-05D1-784A-A630-A62ADD29E612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6" name="Google Shape;171;p16">
                  <a:extLst>
                    <a:ext uri="{FF2B5EF4-FFF2-40B4-BE49-F238E27FC236}">
                      <a16:creationId xmlns:a16="http://schemas.microsoft.com/office/drawing/2014/main" id="{56329D83-4E15-2248-9890-BC38C4D6036B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ECCC24"/>
                      </a:solidFill>
                    </a:rPr>
                    <a:t>Input</a:t>
                  </a:r>
                  <a:endParaRPr sz="2267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7" name="Google Shape;172;p16">
                  <a:extLst>
                    <a:ext uri="{FF2B5EF4-FFF2-40B4-BE49-F238E27FC236}">
                      <a16:creationId xmlns:a16="http://schemas.microsoft.com/office/drawing/2014/main" id="{D7C9DF4F-5309-1545-B9EE-1712B76B9796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45818E"/>
                      </a:solidFill>
                    </a:rPr>
                    <a:t>Hidden</a:t>
                  </a:r>
                  <a:endParaRPr sz="2267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8" name="Google Shape;173;p16">
                  <a:extLst>
                    <a:ext uri="{FF2B5EF4-FFF2-40B4-BE49-F238E27FC236}">
                      <a16:creationId xmlns:a16="http://schemas.microsoft.com/office/drawing/2014/main" id="{2EE652B7-8EB4-D946-A079-08D07CA65EC7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>
                      <a:solidFill>
                        <a:srgbClr val="6AA84F"/>
                      </a:solidFill>
                    </a:rPr>
                    <a:t>Output</a:t>
                  </a:r>
                  <a:endParaRPr sz="2267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7F3B19-250B-7749-837E-00B1EBC73403}"/>
                      </a:ext>
                    </a:extLst>
                  </p:cNvPr>
                  <p:cNvSpPr txBox="1"/>
                  <p:nvPr/>
                </p:nvSpPr>
                <p:spPr>
                  <a:xfrm>
                    <a:off x="6424668" y="2513143"/>
                    <a:ext cx="600482" cy="223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𝐜</m:t>
                          </m:r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𝟔</m:t>
                          </m:r>
                        </m:oMath>
                      </m:oMathPara>
                    </a14:m>
                    <a:endParaRPr lang="en-DE" sz="1333" b="1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7F3B19-250B-7749-837E-00B1EBC73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4668" y="2513143"/>
                    <a:ext cx="600482" cy="2230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826A8A-0AE5-9144-B67D-C5A1A3327422}"/>
                    </a:ext>
                  </a:extLst>
                </p:cNvPr>
                <p:cNvSpPr txBox="1"/>
                <p:nvPr/>
              </p:nvSpPr>
              <p:spPr>
                <a:xfrm>
                  <a:off x="2091032" y="4124207"/>
                  <a:ext cx="4268620" cy="345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𝐢𝐧</m:t>
                          </m:r>
                        </m:sub>
                      </m:sSub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DE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US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𝐨𝐮𝐭</m:t>
                          </m:r>
                        </m:sub>
                        <m:sup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a14:m>
                  <a:r>
                    <a:rPr lang="en-DE" sz="2400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 c</a:t>
                  </a: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1826A8A-0AE5-9144-B67D-C5A1A3327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032" y="4124207"/>
                  <a:ext cx="4268620" cy="345383"/>
                </a:xfrm>
                <a:prstGeom prst="rect">
                  <a:avLst/>
                </a:prstGeom>
                <a:blipFill>
                  <a:blip r:embed="rId4"/>
                  <a:stretch>
                    <a:fillRect l="-2004" t="-2632" r="-2450" b="-34211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35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2021-01-17T15:28:13Z</dcterms:created>
  <dcterms:modified xsi:type="dcterms:W3CDTF">2021-01-17T15:29:45Z</dcterms:modified>
</cp:coreProperties>
</file>