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BC1B1-F39C-7F4A-B385-B9CB58FAE86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88E15-52B9-AC4F-A762-25A24A9218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983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46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EE07-BEB4-AA4F-8C09-1E37CD3C2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6335B-6527-2547-99A0-BF684A14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69CF-0E80-6943-9405-46226875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D5A9-FBAA-EA4E-ADA3-169CD9AF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A88C-2170-794B-B818-2D3666E0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36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C08B-1009-744B-9AAB-C517AD11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B519D-7205-CA46-89B2-7642DA4A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C3B1-164B-DB44-9F6A-AD9008B3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E8D0-D8ED-1A48-A395-F8F9F26B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CDFB-9EF1-B94F-B22F-DAF33936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4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567A1-95E0-5E49-8DB1-AEC88A797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12D7-EB9F-D84D-8AA0-D889B413E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2D74-91CC-B243-A3E0-76483B41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1A8A-813F-7246-BE5D-C469D25A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0F2-B1BB-2740-9ECB-C16A03AC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270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5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4637-940B-3046-99C0-2EC1FB8E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61A5-8A45-604F-9783-835C3DB0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AF6A-CCDD-9349-A03B-AE58F54D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7953-99B3-1846-9CD3-81934C4C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5803-7B0A-A044-97FF-7D2386F7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137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249B-2EB1-4A4B-AA82-6B80423C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FE72-FDDD-0141-9773-CB192FDBF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6BB0-2A0C-7542-A7AC-2D1D6951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761D-6A6B-9146-A234-FFED9635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0B92-3EEA-EE4E-A495-0FCA160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68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3EE4-C178-A044-AE38-7CD146BB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2A88-8ABB-7246-858D-6A7F65BA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7EAD-F712-4148-836D-C137EC2E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89E6C-DE28-9D4F-B78F-4F958EA2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D08FC-8619-5743-B934-4B84054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E917-7DB7-2942-B1C6-B1DE278C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343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55BF-2EEA-F942-912E-031CAABD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B3CF-5349-BF45-B5D7-5239B33A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7EF22-F070-9640-BF52-94D28710F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1DDE8-ED00-CF4E-B54F-4037AC43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9E0F0-DE72-734F-A649-899417556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C1490-3254-6B4B-A73D-A1AB0E1E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AEF4-F49C-EF44-94BD-0763A69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6DBDB-CC15-E34B-A1D4-A0B89749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023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F7B3-D3C9-214C-8B4B-246E32FA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EB97F-1222-EA4B-A3AF-DB24E56D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5C351-981B-1C4D-98D4-DAE8A183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E5040-B38C-A541-8D57-860840FB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85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78B97-A632-254A-BD71-895D8E49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8C78E-019B-3A43-9CB3-F6A1E26B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C9722-01EB-AC4F-BAA3-306B072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6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3D84-3BF0-D540-B58B-7B8F5EE4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AE85-85B4-E444-B6C6-0113F358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F28F-AC99-1C48-A9AC-9D057397C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B168B-CC98-8244-88BE-0AF59167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1E2C-ADA3-E84B-A8DC-26E8D2F0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11AB-D25F-6540-AD33-56209CE5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345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2D4A-0AA9-3644-899E-05668982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585C6-F6D3-9545-BB56-74DBA5E43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51A29-10D2-3A45-9B8D-EADEB442D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528DF-3BB3-9548-BCF1-F9C82824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5E1F-DC17-E641-A68F-87FBA906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1515-4DDD-7440-868A-9869845A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32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42B63-F76E-454C-B600-FE918EEB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697B-9A7D-A14D-867B-06173C7B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969B-ED86-D243-B777-EEBD99F16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CEA8-4508-984C-8923-F7676DF9183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B724-6171-A94A-959E-C5CA5776D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2BB9-1AF8-5B49-803E-A9D6F0B3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44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7548C8-BCA6-BB43-82B8-085399D697DD}"/>
              </a:ext>
            </a:extLst>
          </p:cNvPr>
          <p:cNvGrpSpPr/>
          <p:nvPr/>
        </p:nvGrpSpPr>
        <p:grpSpPr>
          <a:xfrm>
            <a:off x="3352334" y="2136200"/>
            <a:ext cx="5487332" cy="2585600"/>
            <a:chOff x="2514250" y="1602150"/>
            <a:chExt cx="4115499" cy="1939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096F21-CC9A-A341-A0CF-7486D23EF90B}"/>
                </a:ext>
              </a:extLst>
            </p:cNvPr>
            <p:cNvGrpSpPr/>
            <p:nvPr/>
          </p:nvGrpSpPr>
          <p:grpSpPr>
            <a:xfrm>
              <a:off x="2514250" y="1602150"/>
              <a:ext cx="4115499" cy="1939200"/>
              <a:chOff x="1299525" y="1687775"/>
              <a:chExt cx="4115499" cy="1939200"/>
            </a:xfrm>
          </p:grpSpPr>
          <p:sp>
            <p:nvSpPr>
              <p:cNvPr id="178" name="Google Shape;178;p17"/>
              <p:cNvSpPr/>
              <p:nvPr/>
            </p:nvSpPr>
            <p:spPr>
              <a:xfrm rot="10800000">
                <a:off x="3790568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182" name="Google Shape;182;p17"/>
              <p:cNvCxnSpPr>
                <a:stCxn id="179" idx="6"/>
                <a:endCxn id="183" idx="2"/>
              </p:cNvCxnSpPr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stCxn id="180" idx="6"/>
                <a:endCxn id="183" idx="2"/>
              </p:cNvCxnSpPr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stCxn id="181" idx="6"/>
                <a:endCxn id="183" idx="2"/>
              </p:cNvCxnSpPr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186" name="Google Shape;186;p17" descr="z = w_1x_1 + w_2x_2 + w_3x_3 + b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99850" y="3382000"/>
                <a:ext cx="3015174" cy="2449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p17"/>
              <p:cNvSpPr/>
              <p:nvPr/>
            </p:nvSpPr>
            <p:spPr>
              <a:xfrm>
                <a:off x="3790481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 w="222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187" name="Google Shape;187;p17" descr="x_1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7" descr="x_2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7" descr="x_3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17" descr="w_1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7" descr="w_2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7" descr="w_3" title="MathEquation,#00000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/>
                <p:nvPr/>
              </p:nvSpPr>
              <p:spPr>
                <a:xfrm>
                  <a:off x="5028155" y="2387085"/>
                  <a:ext cx="294640" cy="346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𝑧</m:t>
                        </m:r>
                      </m:oMath>
                    </m:oMathPara>
                  </a14:m>
                  <a:endParaRPr lang="en-DE" sz="2400" i="1" dirty="0">
                    <a:latin typeface="Mangal" panose="02040503050203030202" pitchFamily="18" charset="0"/>
                    <a:cs typeface="Mangal" panose="02040503050203030202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155" y="2387085"/>
                  <a:ext cx="294640" cy="3462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537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2021-01-17T15:21:08Z</dcterms:created>
  <dcterms:modified xsi:type="dcterms:W3CDTF">2021-01-17T15:23:02Z</dcterms:modified>
</cp:coreProperties>
</file>